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1"/>
  </p:sldMasterIdLst>
  <p:notesMasterIdLst>
    <p:notesMasterId r:id="rId61"/>
  </p:notesMasterIdLst>
  <p:sldIdLst>
    <p:sldId id="256" r:id="rId2"/>
    <p:sldId id="257" r:id="rId3"/>
    <p:sldId id="258" r:id="rId4"/>
    <p:sldId id="274" r:id="rId5"/>
    <p:sldId id="321" r:id="rId6"/>
    <p:sldId id="323" r:id="rId7"/>
    <p:sldId id="314" r:id="rId8"/>
    <p:sldId id="288" r:id="rId9"/>
    <p:sldId id="259" r:id="rId10"/>
    <p:sldId id="260" r:id="rId11"/>
    <p:sldId id="331" r:id="rId12"/>
    <p:sldId id="332" r:id="rId13"/>
    <p:sldId id="333" r:id="rId14"/>
    <p:sldId id="334" r:id="rId15"/>
    <p:sldId id="335" r:id="rId16"/>
    <p:sldId id="262" r:id="rId17"/>
    <p:sldId id="293" r:id="rId18"/>
    <p:sldId id="297" r:id="rId19"/>
    <p:sldId id="296" r:id="rId20"/>
    <p:sldId id="263" r:id="rId21"/>
    <p:sldId id="326" r:id="rId22"/>
    <p:sldId id="324" r:id="rId23"/>
    <p:sldId id="300" r:id="rId24"/>
    <p:sldId id="289" r:id="rId25"/>
    <p:sldId id="292" r:id="rId26"/>
    <p:sldId id="264" r:id="rId27"/>
    <p:sldId id="313" r:id="rId28"/>
    <p:sldId id="301" r:id="rId29"/>
    <p:sldId id="278" r:id="rId30"/>
    <p:sldId id="303" r:id="rId31"/>
    <p:sldId id="281" r:id="rId32"/>
    <p:sldId id="290" r:id="rId33"/>
    <p:sldId id="285" r:id="rId34"/>
    <p:sldId id="265" r:id="rId35"/>
    <p:sldId id="279" r:id="rId36"/>
    <p:sldId id="269" r:id="rId37"/>
    <p:sldId id="266" r:id="rId38"/>
    <p:sldId id="298" r:id="rId39"/>
    <p:sldId id="291" r:id="rId40"/>
    <p:sldId id="280" r:id="rId41"/>
    <p:sldId id="304" r:id="rId42"/>
    <p:sldId id="267" r:id="rId43"/>
    <p:sldId id="325" r:id="rId44"/>
    <p:sldId id="268" r:id="rId45"/>
    <p:sldId id="273" r:id="rId46"/>
    <p:sldId id="270" r:id="rId47"/>
    <p:sldId id="294" r:id="rId48"/>
    <p:sldId id="271" r:id="rId49"/>
    <p:sldId id="306" r:id="rId50"/>
    <p:sldId id="282" r:id="rId51"/>
    <p:sldId id="315" r:id="rId52"/>
    <p:sldId id="283" r:id="rId53"/>
    <p:sldId id="277" r:id="rId54"/>
    <p:sldId id="284" r:id="rId55"/>
    <p:sldId id="307" r:id="rId56"/>
    <p:sldId id="309" r:id="rId57"/>
    <p:sldId id="272" r:id="rId58"/>
    <p:sldId id="312" r:id="rId59"/>
    <p:sldId id="311" r:id="rId60"/>
  </p:sldIdLst>
  <p:sldSz cx="9144000" cy="6858000" type="screen4x3"/>
  <p:notesSz cx="6858000" cy="9144000"/>
  <p:defaultTextStyle>
    <a:defPPr>
      <a:defRPr lang="pl-P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B940A3-C83F-42B8-A3D8-53E9E8C8AE87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noProof="0"/>
              <a:t>Edytuj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B61D7EA-0949-48B3-A217-5FE5438BE560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Chcielibyśmy </a:t>
            </a:r>
            <a:r>
              <a:rPr lang="pl-PL" dirty="0" err="1"/>
              <a:t>przyblizyc</a:t>
            </a:r>
            <a:r>
              <a:rPr lang="pl-PL" dirty="0"/>
              <a:t> wam </a:t>
            </a:r>
            <a:r>
              <a:rPr lang="pl-PL" dirty="0" err="1"/>
              <a:t>oferte</a:t>
            </a:r>
            <a:r>
              <a:rPr lang="pl-PL" dirty="0"/>
              <a:t> naszej szkoły, opowiedzieć wam o niej i </a:t>
            </a:r>
            <a:r>
              <a:rPr lang="pl-PL" dirty="0" err="1"/>
              <a:t>zachecic</a:t>
            </a:r>
            <a:r>
              <a:rPr lang="pl-PL" dirty="0"/>
              <a:t> was do wyboru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1D7EA-0949-48B3-A217-5FE5438BE560}" type="slidenum">
              <a:rPr lang="pl-PL" altLang="pl-PL" smtClean="0"/>
              <a:pPr/>
              <a:t>1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984533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6 w 3271"/>
                    <a:gd name="T1" fmla="*/ 1990 h 3075"/>
                    <a:gd name="T2" fmla="*/ 188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11 w 3271"/>
                    <a:gd name="T13" fmla="*/ 216 h 3075"/>
                    <a:gd name="T14" fmla="*/ 512 w 3271"/>
                    <a:gd name="T15" fmla="*/ 42 h 3075"/>
                    <a:gd name="T16" fmla="*/ 897 w 3271"/>
                    <a:gd name="T17" fmla="*/ 6 h 3075"/>
                    <a:gd name="T18" fmla="*/ 1342 w 3271"/>
                    <a:gd name="T19" fmla="*/ 102 h 3075"/>
                    <a:gd name="T20" fmla="*/ 1818 w 3271"/>
                    <a:gd name="T21" fmla="*/ 324 h 3075"/>
                    <a:gd name="T22" fmla="*/ 2286 w 3271"/>
                    <a:gd name="T23" fmla="*/ 659 h 3075"/>
                    <a:gd name="T24" fmla="*/ 2785 w 3271"/>
                    <a:gd name="T25" fmla="*/ 1187 h 3075"/>
                    <a:gd name="T26" fmla="*/ 3103 w 3271"/>
                    <a:gd name="T27" fmla="*/ 1702 h 3075"/>
                    <a:gd name="T28" fmla="*/ 3225 w 3271"/>
                    <a:gd name="T29" fmla="*/ 2008 h 3075"/>
                    <a:gd name="T30" fmla="*/ 3279 w 3271"/>
                    <a:gd name="T31" fmla="*/ 2302 h 3075"/>
                    <a:gd name="T32" fmla="*/ 3273 w 3271"/>
                    <a:gd name="T33" fmla="*/ 2565 h 3075"/>
                    <a:gd name="T34" fmla="*/ 3207 w 3271"/>
                    <a:gd name="T35" fmla="*/ 2781 h 3075"/>
                    <a:gd name="T36" fmla="*/ 3086 w 3271"/>
                    <a:gd name="T37" fmla="*/ 2961 h 3075"/>
                    <a:gd name="T38" fmla="*/ 2936 w 3271"/>
                    <a:gd name="T39" fmla="*/ 3075 h 3075"/>
                    <a:gd name="T40" fmla="*/ 3086 w 3271"/>
                    <a:gd name="T41" fmla="*/ 2967 h 3075"/>
                    <a:gd name="T42" fmla="*/ 3213 w 3271"/>
                    <a:gd name="T43" fmla="*/ 2787 h 3075"/>
                    <a:gd name="T44" fmla="*/ 3279 w 3271"/>
                    <a:gd name="T45" fmla="*/ 2565 h 3075"/>
                    <a:gd name="T46" fmla="*/ 3285 w 3271"/>
                    <a:gd name="T47" fmla="*/ 2302 h 3075"/>
                    <a:gd name="T48" fmla="*/ 3231 w 3271"/>
                    <a:gd name="T49" fmla="*/ 2008 h 3075"/>
                    <a:gd name="T50" fmla="*/ 3109 w 3271"/>
                    <a:gd name="T51" fmla="*/ 1702 h 3075"/>
                    <a:gd name="T52" fmla="*/ 2792 w 3271"/>
                    <a:gd name="T53" fmla="*/ 1181 h 3075"/>
                    <a:gd name="T54" fmla="*/ 2292 w 3271"/>
                    <a:gd name="T55" fmla="*/ 653 h 3075"/>
                    <a:gd name="T56" fmla="*/ 1818 w 3271"/>
                    <a:gd name="T57" fmla="*/ 318 h 3075"/>
                    <a:gd name="T58" fmla="*/ 1342 w 3271"/>
                    <a:gd name="T59" fmla="*/ 96 h 3075"/>
                    <a:gd name="T60" fmla="*/ 897 w 3271"/>
                    <a:gd name="T61" fmla="*/ 0 h 3075"/>
                    <a:gd name="T62" fmla="*/ 506 w 3271"/>
                    <a:gd name="T63" fmla="*/ 36 h 3075"/>
                    <a:gd name="T64" fmla="*/ 206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2 w 3271"/>
                    <a:gd name="T75" fmla="*/ 1474 h 3075"/>
                    <a:gd name="T76" fmla="*/ 355 w 3271"/>
                    <a:gd name="T77" fmla="*/ 1786 h 3075"/>
                    <a:gd name="T78" fmla="*/ 855 w 3271"/>
                    <a:gd name="T79" fmla="*/ 2380 h 3075"/>
                    <a:gd name="T80" fmla="*/ 1252 w 3271"/>
                    <a:gd name="T81" fmla="*/ 2709 h 3075"/>
                    <a:gd name="T82" fmla="*/ 1666 w 3271"/>
                    <a:gd name="T83" fmla="*/ 2961 h 3075"/>
                    <a:gd name="T84" fmla="*/ 1949 w 3271"/>
                    <a:gd name="T85" fmla="*/ 3075 h 3075"/>
                    <a:gd name="T86" fmla="*/ 1535 w 3271"/>
                    <a:gd name="T87" fmla="*/ 2889 h 3075"/>
                    <a:gd name="T88" fmla="*/ 1124 w 3271"/>
                    <a:gd name="T89" fmla="*/ 2607 h 3075"/>
                    <a:gd name="T90" fmla="*/ 855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70 w 3952"/>
                      <a:gd name="T1" fmla="*/ 2860 h 3501"/>
                      <a:gd name="T2" fmla="*/ 3934 w 3952"/>
                      <a:gd name="T3" fmla="*/ 2614 h 3501"/>
                      <a:gd name="T4" fmla="*/ 3863 w 3952"/>
                      <a:gd name="T5" fmla="*/ 2368 h 3501"/>
                      <a:gd name="T6" fmla="*/ 3753 w 3952"/>
                      <a:gd name="T7" fmla="*/ 2110 h 3501"/>
                      <a:gd name="T8" fmla="*/ 3615 w 3952"/>
                      <a:gd name="T9" fmla="*/ 1853 h 3501"/>
                      <a:gd name="T10" fmla="*/ 3452 w 3952"/>
                      <a:gd name="T11" fmla="*/ 1595 h 3501"/>
                      <a:gd name="T12" fmla="*/ 3261 w 3952"/>
                      <a:gd name="T13" fmla="*/ 1343 h 3501"/>
                      <a:gd name="T14" fmla="*/ 3043 w 3952"/>
                      <a:gd name="T15" fmla="*/ 1103 h 3501"/>
                      <a:gd name="T16" fmla="*/ 2737 w 3952"/>
                      <a:gd name="T17" fmla="*/ 815 h 3501"/>
                      <a:gd name="T18" fmla="*/ 2346 w 3952"/>
                      <a:gd name="T19" fmla="*/ 522 h 3501"/>
                      <a:gd name="T20" fmla="*/ 1955 w 3952"/>
                      <a:gd name="T21" fmla="*/ 288 h 3501"/>
                      <a:gd name="T22" fmla="*/ 1565 w 3952"/>
                      <a:gd name="T23" fmla="*/ 126 h 3501"/>
                      <a:gd name="T24" fmla="*/ 1192 w 3952"/>
                      <a:gd name="T25" fmla="*/ 24 h 3501"/>
                      <a:gd name="T26" fmla="*/ 843 w 3952"/>
                      <a:gd name="T27" fmla="*/ 0 h 3501"/>
                      <a:gd name="T28" fmla="*/ 530 w 3952"/>
                      <a:gd name="T29" fmla="*/ 48 h 3501"/>
                      <a:gd name="T30" fmla="*/ 265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71 w 3952"/>
                      <a:gd name="T39" fmla="*/ 174 h 3501"/>
                      <a:gd name="T40" fmla="*/ 530 w 3952"/>
                      <a:gd name="T41" fmla="*/ 48 h 3501"/>
                      <a:gd name="T42" fmla="*/ 843 w 3952"/>
                      <a:gd name="T43" fmla="*/ 6 h 3501"/>
                      <a:gd name="T44" fmla="*/ 1192 w 3952"/>
                      <a:gd name="T45" fmla="*/ 30 h 3501"/>
                      <a:gd name="T46" fmla="*/ 1565 w 3952"/>
                      <a:gd name="T47" fmla="*/ 132 h 3501"/>
                      <a:gd name="T48" fmla="*/ 1955 w 3952"/>
                      <a:gd name="T49" fmla="*/ 294 h 3501"/>
                      <a:gd name="T50" fmla="*/ 2346 w 3952"/>
                      <a:gd name="T51" fmla="*/ 528 h 3501"/>
                      <a:gd name="T52" fmla="*/ 2731 w 3952"/>
                      <a:gd name="T53" fmla="*/ 821 h 3501"/>
                      <a:gd name="T54" fmla="*/ 3146 w 3952"/>
                      <a:gd name="T55" fmla="*/ 1223 h 3501"/>
                      <a:gd name="T56" fmla="*/ 3356 w 3952"/>
                      <a:gd name="T57" fmla="*/ 1469 h 3501"/>
                      <a:gd name="T58" fmla="*/ 3532 w 3952"/>
                      <a:gd name="T59" fmla="*/ 1727 h 3501"/>
                      <a:gd name="T60" fmla="*/ 3687 w 3952"/>
                      <a:gd name="T61" fmla="*/ 1984 h 3501"/>
                      <a:gd name="T62" fmla="*/ 3808 w 3952"/>
                      <a:gd name="T63" fmla="*/ 2236 h 3501"/>
                      <a:gd name="T64" fmla="*/ 3899 w 3952"/>
                      <a:gd name="T65" fmla="*/ 2494 h 3501"/>
                      <a:gd name="T66" fmla="*/ 3958 w 3952"/>
                      <a:gd name="T67" fmla="*/ 2740 h 3501"/>
                      <a:gd name="T68" fmla="*/ 3976 w 3952"/>
                      <a:gd name="T69" fmla="*/ 2973 h 3501"/>
                      <a:gd name="T70" fmla="*/ 3946 w 3952"/>
                      <a:gd name="T71" fmla="*/ 3255 h 3501"/>
                      <a:gd name="T72" fmla="*/ 3857 w 3952"/>
                      <a:gd name="T73" fmla="*/ 3501 h 3501"/>
                      <a:gd name="T74" fmla="*/ 3910 w 3952"/>
                      <a:gd name="T75" fmla="*/ 3387 h 3501"/>
                      <a:gd name="T76" fmla="*/ 3970 w 3952"/>
                      <a:gd name="T77" fmla="*/ 3123 h 3501"/>
                      <a:gd name="T78" fmla="*/ 3976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80 w 3791"/>
                      <a:gd name="T1" fmla="*/ 2416 h 3363"/>
                      <a:gd name="T2" fmla="*/ 421 w 3791"/>
                      <a:gd name="T3" fmla="*/ 2062 h 3363"/>
                      <a:gd name="T4" fmla="*/ 217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41 w 3791"/>
                      <a:gd name="T15" fmla="*/ 246 h 3363"/>
                      <a:gd name="T16" fmla="*/ 584 w 3791"/>
                      <a:gd name="T17" fmla="*/ 48 h 3363"/>
                      <a:gd name="T18" fmla="*/ 1034 w 3791"/>
                      <a:gd name="T19" fmla="*/ 6 h 3363"/>
                      <a:gd name="T20" fmla="*/ 1553 w 3791"/>
                      <a:gd name="T21" fmla="*/ 120 h 3363"/>
                      <a:gd name="T22" fmla="*/ 2101 w 3791"/>
                      <a:gd name="T23" fmla="*/ 378 h 3363"/>
                      <a:gd name="T24" fmla="*/ 2647 w 3791"/>
                      <a:gd name="T25" fmla="*/ 773 h 3363"/>
                      <a:gd name="T26" fmla="*/ 3135 w 3791"/>
                      <a:gd name="T27" fmla="*/ 1265 h 3363"/>
                      <a:gd name="T28" fmla="*/ 3400 w 3791"/>
                      <a:gd name="T29" fmla="*/ 1625 h 3363"/>
                      <a:gd name="T30" fmla="*/ 3604 w 3791"/>
                      <a:gd name="T31" fmla="*/ 1984 h 3363"/>
                      <a:gd name="T32" fmla="*/ 3743 w 3791"/>
                      <a:gd name="T33" fmla="*/ 2344 h 3363"/>
                      <a:gd name="T34" fmla="*/ 3809 w 3791"/>
                      <a:gd name="T35" fmla="*/ 2686 h 3363"/>
                      <a:gd name="T36" fmla="*/ 3773 w 3791"/>
                      <a:gd name="T37" fmla="*/ 3105 h 3363"/>
                      <a:gd name="T38" fmla="*/ 3652 w 3791"/>
                      <a:gd name="T39" fmla="*/ 3363 h 3363"/>
                      <a:gd name="T40" fmla="*/ 3803 w 3791"/>
                      <a:gd name="T41" fmla="*/ 2967 h 3363"/>
                      <a:gd name="T42" fmla="*/ 3815 w 3791"/>
                      <a:gd name="T43" fmla="*/ 2794 h 3363"/>
                      <a:gd name="T44" fmla="*/ 3773 w 3791"/>
                      <a:gd name="T45" fmla="*/ 2458 h 3363"/>
                      <a:gd name="T46" fmla="*/ 3659 w 3791"/>
                      <a:gd name="T47" fmla="*/ 2104 h 3363"/>
                      <a:gd name="T48" fmla="*/ 3478 w 3791"/>
                      <a:gd name="T49" fmla="*/ 1739 h 3363"/>
                      <a:gd name="T50" fmla="*/ 3231 w 3791"/>
                      <a:gd name="T51" fmla="*/ 1385 h 3363"/>
                      <a:gd name="T52" fmla="*/ 2822 w 3791"/>
                      <a:gd name="T53" fmla="*/ 929 h 3363"/>
                      <a:gd name="T54" fmla="*/ 2286 w 3791"/>
                      <a:gd name="T55" fmla="*/ 492 h 3363"/>
                      <a:gd name="T56" fmla="*/ 1732 w 3791"/>
                      <a:gd name="T57" fmla="*/ 192 h 3363"/>
                      <a:gd name="T58" fmla="*/ 1198 w 3791"/>
                      <a:gd name="T59" fmla="*/ 24 h 3363"/>
                      <a:gd name="T60" fmla="*/ 721 w 3791"/>
                      <a:gd name="T61" fmla="*/ 12 h 3363"/>
                      <a:gd name="T62" fmla="*/ 337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3 w 3791"/>
                      <a:gd name="T73" fmla="*/ 1583 h 3363"/>
                      <a:gd name="T74" fmla="*/ 343 w 3791"/>
                      <a:gd name="T75" fmla="*/ 1942 h 3363"/>
                      <a:gd name="T76" fmla="*/ 584 w 3791"/>
                      <a:gd name="T77" fmla="*/ 2302 h 3363"/>
                      <a:gd name="T78" fmla="*/ 993 w 3791"/>
                      <a:gd name="T79" fmla="*/ 2758 h 3363"/>
                      <a:gd name="T80" fmla="*/ 1606 w 3791"/>
                      <a:gd name="T81" fmla="*/ 3237 h 3363"/>
                      <a:gd name="T82" fmla="*/ 1606 w 3791"/>
                      <a:gd name="T83" fmla="*/ 3237 h 3363"/>
                      <a:gd name="T84" fmla="*/ 999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42 w 3527"/>
                      <a:gd name="T1" fmla="*/ 2146 h 3225"/>
                      <a:gd name="T2" fmla="*/ 319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9 w 3527"/>
                      <a:gd name="T15" fmla="*/ 150 h 3225"/>
                      <a:gd name="T16" fmla="*/ 673 w 3527"/>
                      <a:gd name="T17" fmla="*/ 12 h 3225"/>
                      <a:gd name="T18" fmla="*/ 1118 w 3527"/>
                      <a:gd name="T19" fmla="*/ 24 h 3225"/>
                      <a:gd name="T20" fmla="*/ 1618 w 3527"/>
                      <a:gd name="T21" fmla="*/ 174 h 3225"/>
                      <a:gd name="T22" fmla="*/ 2130 w 3527"/>
                      <a:gd name="T23" fmla="*/ 456 h 3225"/>
                      <a:gd name="T24" fmla="*/ 2629 w 3527"/>
                      <a:gd name="T25" fmla="*/ 857 h 3225"/>
                      <a:gd name="T26" fmla="*/ 3093 w 3527"/>
                      <a:gd name="T27" fmla="*/ 1391 h 3225"/>
                      <a:gd name="T28" fmla="*/ 3296 w 3527"/>
                      <a:gd name="T29" fmla="*/ 1726 h 3225"/>
                      <a:gd name="T30" fmla="*/ 3448 w 3527"/>
                      <a:gd name="T31" fmla="*/ 2062 h 3225"/>
                      <a:gd name="T32" fmla="*/ 3531 w 3527"/>
                      <a:gd name="T33" fmla="*/ 2386 h 3225"/>
                      <a:gd name="T34" fmla="*/ 3543 w 3527"/>
                      <a:gd name="T35" fmla="*/ 2680 h 3225"/>
                      <a:gd name="T36" fmla="*/ 3496 w 3527"/>
                      <a:gd name="T37" fmla="*/ 2931 h 3225"/>
                      <a:gd name="T38" fmla="*/ 3381 w 3527"/>
                      <a:gd name="T39" fmla="*/ 3141 h 3225"/>
                      <a:gd name="T40" fmla="*/ 3302 w 3527"/>
                      <a:gd name="T41" fmla="*/ 3225 h 3225"/>
                      <a:gd name="T42" fmla="*/ 3332 w 3527"/>
                      <a:gd name="T43" fmla="*/ 3201 h 3225"/>
                      <a:gd name="T44" fmla="*/ 3466 w 3527"/>
                      <a:gd name="T45" fmla="*/ 3009 h 3225"/>
                      <a:gd name="T46" fmla="*/ 3537 w 3527"/>
                      <a:gd name="T47" fmla="*/ 2769 h 3225"/>
                      <a:gd name="T48" fmla="*/ 3543 w 3527"/>
                      <a:gd name="T49" fmla="*/ 2488 h 3225"/>
                      <a:gd name="T50" fmla="*/ 3484 w 3527"/>
                      <a:gd name="T51" fmla="*/ 2170 h 3225"/>
                      <a:gd name="T52" fmla="*/ 3356 w 3527"/>
                      <a:gd name="T53" fmla="*/ 1834 h 3225"/>
                      <a:gd name="T54" fmla="*/ 3165 w 3527"/>
                      <a:gd name="T55" fmla="*/ 1499 h 3225"/>
                      <a:gd name="T56" fmla="*/ 2834 w 3527"/>
                      <a:gd name="T57" fmla="*/ 1061 h 3225"/>
                      <a:gd name="T58" fmla="*/ 2298 w 3527"/>
                      <a:gd name="T59" fmla="*/ 575 h 3225"/>
                      <a:gd name="T60" fmla="*/ 1787 w 3527"/>
                      <a:gd name="T61" fmla="*/ 252 h 3225"/>
                      <a:gd name="T62" fmla="*/ 1281 w 3527"/>
                      <a:gd name="T63" fmla="*/ 60 h 3225"/>
                      <a:gd name="T64" fmla="*/ 813 w 3527"/>
                      <a:gd name="T65" fmla="*/ 0 h 3225"/>
                      <a:gd name="T66" fmla="*/ 420 w 3527"/>
                      <a:gd name="T67" fmla="*/ 84 h 3225"/>
                      <a:gd name="T68" fmla="*/ 169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3 w 3527"/>
                      <a:gd name="T79" fmla="*/ 1708 h 3225"/>
                      <a:gd name="T80" fmla="*/ 456 w 3527"/>
                      <a:gd name="T81" fmla="*/ 2038 h 3225"/>
                      <a:gd name="T82" fmla="*/ 920 w 3527"/>
                      <a:gd name="T83" fmla="*/ 2572 h 3225"/>
                      <a:gd name="T84" fmla="*/ 1263 w 3527"/>
                      <a:gd name="T85" fmla="*/ 2865 h 3225"/>
                      <a:gd name="T86" fmla="*/ 1618 w 3527"/>
                      <a:gd name="T87" fmla="*/ 3099 h 3225"/>
                      <a:gd name="T88" fmla="*/ 1865 w 3527"/>
                      <a:gd name="T89" fmla="*/ 3225 h 3225"/>
                      <a:gd name="T90" fmla="*/ 1504 w 3527"/>
                      <a:gd name="T91" fmla="*/ 3027 h 3225"/>
                      <a:gd name="T92" fmla="*/ 1150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71 w 4251"/>
                        <a:gd name="T1" fmla="*/ 3237 h 3794"/>
                        <a:gd name="T2" fmla="*/ 4229 w 4251"/>
                        <a:gd name="T3" fmla="*/ 2961 h 3794"/>
                        <a:gd name="T4" fmla="*/ 4146 w 4251"/>
                        <a:gd name="T5" fmla="*/ 2679 h 3794"/>
                        <a:gd name="T6" fmla="*/ 4024 w 4251"/>
                        <a:gd name="T7" fmla="*/ 2391 h 3794"/>
                        <a:gd name="T8" fmla="*/ 3869 w 4251"/>
                        <a:gd name="T9" fmla="*/ 2098 h 3794"/>
                        <a:gd name="T10" fmla="*/ 3681 w 4251"/>
                        <a:gd name="T11" fmla="*/ 1810 h 3794"/>
                        <a:gd name="T12" fmla="*/ 3460 w 4251"/>
                        <a:gd name="T13" fmla="*/ 1528 h 3794"/>
                        <a:gd name="T14" fmla="*/ 3213 w 4251"/>
                        <a:gd name="T15" fmla="*/ 1252 h 3794"/>
                        <a:gd name="T16" fmla="*/ 2876 w 4251"/>
                        <a:gd name="T17" fmla="*/ 935 h 3794"/>
                        <a:gd name="T18" fmla="*/ 2448 w 4251"/>
                        <a:gd name="T19" fmla="*/ 605 h 3794"/>
                        <a:gd name="T20" fmla="*/ 2003 w 4251"/>
                        <a:gd name="T21" fmla="*/ 341 h 3794"/>
                        <a:gd name="T22" fmla="*/ 1559 w 4251"/>
                        <a:gd name="T23" fmla="*/ 143 h 3794"/>
                        <a:gd name="T24" fmla="*/ 1130 w 4251"/>
                        <a:gd name="T25" fmla="*/ 35 h 3794"/>
                        <a:gd name="T26" fmla="*/ 745 w 4251"/>
                        <a:gd name="T27" fmla="*/ 0 h 3794"/>
                        <a:gd name="T28" fmla="*/ 403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5 w 4251"/>
                        <a:gd name="T35" fmla="*/ 101 h 3794"/>
                        <a:gd name="T36" fmla="*/ 590 w 4251"/>
                        <a:gd name="T37" fmla="*/ 18 h 3794"/>
                        <a:gd name="T38" fmla="*/ 963 w 4251"/>
                        <a:gd name="T39" fmla="*/ 18 h 3794"/>
                        <a:gd name="T40" fmla="*/ 1365 w 4251"/>
                        <a:gd name="T41" fmla="*/ 95 h 3794"/>
                        <a:gd name="T42" fmla="*/ 1792 w 4251"/>
                        <a:gd name="T43" fmla="*/ 245 h 3794"/>
                        <a:gd name="T44" fmla="*/ 2226 w 4251"/>
                        <a:gd name="T45" fmla="*/ 467 h 3794"/>
                        <a:gd name="T46" fmla="*/ 2659 w 4251"/>
                        <a:gd name="T47" fmla="*/ 761 h 3794"/>
                        <a:gd name="T48" fmla="*/ 3079 w 4251"/>
                        <a:gd name="T49" fmla="*/ 1120 h 3794"/>
                        <a:gd name="T50" fmla="*/ 3338 w 4251"/>
                        <a:gd name="T51" fmla="*/ 1390 h 3794"/>
                        <a:gd name="T52" fmla="*/ 3574 w 4251"/>
                        <a:gd name="T53" fmla="*/ 1666 h 3794"/>
                        <a:gd name="T54" fmla="*/ 3778 w 4251"/>
                        <a:gd name="T55" fmla="*/ 1954 h 3794"/>
                        <a:gd name="T56" fmla="*/ 3946 w 4251"/>
                        <a:gd name="T57" fmla="*/ 2247 h 3794"/>
                        <a:gd name="T58" fmla="*/ 4084 w 4251"/>
                        <a:gd name="T59" fmla="*/ 2535 h 3794"/>
                        <a:gd name="T60" fmla="*/ 4188 w 4251"/>
                        <a:gd name="T61" fmla="*/ 2823 h 3794"/>
                        <a:gd name="T62" fmla="*/ 4247 w 4251"/>
                        <a:gd name="T63" fmla="*/ 3105 h 3794"/>
                        <a:gd name="T64" fmla="*/ 4271 w 4251"/>
                        <a:gd name="T65" fmla="*/ 3368 h 3794"/>
                        <a:gd name="T66" fmla="*/ 4259 w 4251"/>
                        <a:gd name="T67" fmla="*/ 3590 h 3794"/>
                        <a:gd name="T68" fmla="*/ 4211 w 4251"/>
                        <a:gd name="T69" fmla="*/ 3794 h 3794"/>
                        <a:gd name="T70" fmla="*/ 4241 w 4251"/>
                        <a:gd name="T71" fmla="*/ 3692 h 3794"/>
                        <a:gd name="T72" fmla="*/ 4271 w 4251"/>
                        <a:gd name="T73" fmla="*/ 3482 h 3794"/>
                        <a:gd name="T74" fmla="*/ 4277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3 w 4108"/>
                          <a:gd name="T1" fmla="*/ 186 h 3657"/>
                          <a:gd name="T2" fmla="*/ 444 w 4108"/>
                          <a:gd name="T3" fmla="*/ 54 h 3657"/>
                          <a:gd name="T4" fmla="*/ 775 w 4108"/>
                          <a:gd name="T5" fmla="*/ 6 h 3657"/>
                          <a:gd name="T6" fmla="*/ 1144 w 4108"/>
                          <a:gd name="T7" fmla="*/ 36 h 3657"/>
                          <a:gd name="T8" fmla="*/ 1547 w 4108"/>
                          <a:gd name="T9" fmla="*/ 144 h 3657"/>
                          <a:gd name="T10" fmla="*/ 1961 w 4108"/>
                          <a:gd name="T11" fmla="*/ 324 h 3657"/>
                          <a:gd name="T12" fmla="*/ 2383 w 4108"/>
                          <a:gd name="T13" fmla="*/ 570 h 3657"/>
                          <a:gd name="T14" fmla="*/ 2798 w 4108"/>
                          <a:gd name="T15" fmla="*/ 888 h 3657"/>
                          <a:gd name="T16" fmla="*/ 3123 w 4108"/>
                          <a:gd name="T17" fmla="*/ 1193 h 3657"/>
                          <a:gd name="T18" fmla="*/ 3358 w 4108"/>
                          <a:gd name="T19" fmla="*/ 1451 h 3657"/>
                          <a:gd name="T20" fmla="*/ 3562 w 4108"/>
                          <a:gd name="T21" fmla="*/ 1721 h 3657"/>
                          <a:gd name="T22" fmla="*/ 3743 w 4108"/>
                          <a:gd name="T23" fmla="*/ 1997 h 3657"/>
                          <a:gd name="T24" fmla="*/ 3887 w 4108"/>
                          <a:gd name="T25" fmla="*/ 2272 h 3657"/>
                          <a:gd name="T26" fmla="*/ 4002 w 4108"/>
                          <a:gd name="T27" fmla="*/ 2548 h 3657"/>
                          <a:gd name="T28" fmla="*/ 4086 w 4108"/>
                          <a:gd name="T29" fmla="*/ 2818 h 3657"/>
                          <a:gd name="T30" fmla="*/ 4128 w 4108"/>
                          <a:gd name="T31" fmla="*/ 3070 h 3657"/>
                          <a:gd name="T32" fmla="*/ 4128 w 4108"/>
                          <a:gd name="T33" fmla="*/ 3321 h 3657"/>
                          <a:gd name="T34" fmla="*/ 4086 w 4108"/>
                          <a:gd name="T35" fmla="*/ 3549 h 3657"/>
                          <a:gd name="T36" fmla="*/ 4056 w 4108"/>
                          <a:gd name="T37" fmla="*/ 3657 h 3657"/>
                          <a:gd name="T38" fmla="*/ 4116 w 4108"/>
                          <a:gd name="T39" fmla="*/ 3447 h 3657"/>
                          <a:gd name="T40" fmla="*/ 4134 w 4108"/>
                          <a:gd name="T41" fmla="*/ 3213 h 3657"/>
                          <a:gd name="T42" fmla="*/ 4128 w 4108"/>
                          <a:gd name="T43" fmla="*/ 3070 h 3657"/>
                          <a:gd name="T44" fmla="*/ 4086 w 4108"/>
                          <a:gd name="T45" fmla="*/ 2812 h 3657"/>
                          <a:gd name="T46" fmla="*/ 4008 w 4108"/>
                          <a:gd name="T47" fmla="*/ 2548 h 3657"/>
                          <a:gd name="T48" fmla="*/ 3893 w 4108"/>
                          <a:gd name="T49" fmla="*/ 2272 h 3657"/>
                          <a:gd name="T50" fmla="*/ 3749 w 4108"/>
                          <a:gd name="T51" fmla="*/ 1997 h 3657"/>
                          <a:gd name="T52" fmla="*/ 3568 w 4108"/>
                          <a:gd name="T53" fmla="*/ 1721 h 3657"/>
                          <a:gd name="T54" fmla="*/ 3364 w 4108"/>
                          <a:gd name="T55" fmla="*/ 1451 h 3657"/>
                          <a:gd name="T56" fmla="*/ 3129 w 4108"/>
                          <a:gd name="T57" fmla="*/ 1187 h 3657"/>
                          <a:gd name="T58" fmla="*/ 2810 w 4108"/>
                          <a:gd name="T59" fmla="*/ 888 h 3657"/>
                          <a:gd name="T60" fmla="*/ 2402 w 4108"/>
                          <a:gd name="T61" fmla="*/ 576 h 3657"/>
                          <a:gd name="T62" fmla="*/ 1979 w 4108"/>
                          <a:gd name="T63" fmla="*/ 330 h 3657"/>
                          <a:gd name="T64" fmla="*/ 1553 w 4108"/>
                          <a:gd name="T65" fmla="*/ 144 h 3657"/>
                          <a:gd name="T66" fmla="*/ 1138 w 4108"/>
                          <a:gd name="T67" fmla="*/ 30 h 3657"/>
                          <a:gd name="T68" fmla="*/ 757 w 4108"/>
                          <a:gd name="T69" fmla="*/ 0 h 3657"/>
                          <a:gd name="T70" fmla="*/ 433 w 4108"/>
                          <a:gd name="T71" fmla="*/ 54 h 3657"/>
                          <a:gd name="T72" fmla="*/ 163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15 w 1537"/>
                            <a:gd name="T1" fmla="*/ 1264 h 1768"/>
                            <a:gd name="T2" fmla="*/ 1064 w 1537"/>
                            <a:gd name="T3" fmla="*/ 1402 h 1768"/>
                            <a:gd name="T4" fmla="*/ 1222 w 1537"/>
                            <a:gd name="T5" fmla="*/ 1528 h 1768"/>
                            <a:gd name="T6" fmla="*/ 1377 w 1537"/>
                            <a:gd name="T7" fmla="*/ 1654 h 1768"/>
                            <a:gd name="T8" fmla="*/ 1541 w 1537"/>
                            <a:gd name="T9" fmla="*/ 1768 h 1768"/>
                            <a:gd name="T10" fmla="*/ 1547 w 1537"/>
                            <a:gd name="T11" fmla="*/ 1768 h 1768"/>
                            <a:gd name="T12" fmla="*/ 1383 w 1537"/>
                            <a:gd name="T13" fmla="*/ 1654 h 1768"/>
                            <a:gd name="T14" fmla="*/ 1228 w 1537"/>
                            <a:gd name="T15" fmla="*/ 1534 h 1768"/>
                            <a:gd name="T16" fmla="*/ 1070 w 1537"/>
                            <a:gd name="T17" fmla="*/ 1402 h 1768"/>
                            <a:gd name="T18" fmla="*/ 921 w 1537"/>
                            <a:gd name="T19" fmla="*/ 1258 h 1768"/>
                            <a:gd name="T20" fmla="*/ 769 w 1537"/>
                            <a:gd name="T21" fmla="*/ 1115 h 1768"/>
                            <a:gd name="T22" fmla="*/ 632 w 1537"/>
                            <a:gd name="T23" fmla="*/ 959 h 1768"/>
                            <a:gd name="T24" fmla="*/ 500 w 1537"/>
                            <a:gd name="T25" fmla="*/ 803 h 1768"/>
                            <a:gd name="T26" fmla="*/ 379 w 1537"/>
                            <a:gd name="T27" fmla="*/ 647 h 1768"/>
                            <a:gd name="T28" fmla="*/ 271 w 1537"/>
                            <a:gd name="T29" fmla="*/ 485 h 1768"/>
                            <a:gd name="T30" fmla="*/ 169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9 w 1537"/>
                            <a:gd name="T41" fmla="*/ 335 h 1768"/>
                            <a:gd name="T42" fmla="*/ 271 w 1537"/>
                            <a:gd name="T43" fmla="*/ 491 h 1768"/>
                            <a:gd name="T44" fmla="*/ 379 w 1537"/>
                            <a:gd name="T45" fmla="*/ 653 h 1768"/>
                            <a:gd name="T46" fmla="*/ 500 w 1537"/>
                            <a:gd name="T47" fmla="*/ 809 h 1768"/>
                            <a:gd name="T48" fmla="*/ 632 w 1537"/>
                            <a:gd name="T49" fmla="*/ 965 h 1768"/>
                            <a:gd name="T50" fmla="*/ 769 w 1537"/>
                            <a:gd name="T51" fmla="*/ 1121 h 1768"/>
                            <a:gd name="T52" fmla="*/ 915 w 1537"/>
                            <a:gd name="T53" fmla="*/ 1264 h 1768"/>
                            <a:gd name="T54" fmla="*/ 915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2" y="1810"/>
                          <a:ext cx="3672" cy="2049"/>
                          <a:chOff x="7" y="1814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9" y="2866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61" y="1862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03" y="1533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8" y="1354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22" y="999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17"/>
              <a:ext cx="3325" cy="2957"/>
              <a:chOff x="16" y="1317"/>
              <a:chExt cx="3325" cy="2957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9 w 1435"/>
                  <a:gd name="T1" fmla="*/ 1150 h 1618"/>
                  <a:gd name="T2" fmla="*/ 747 w 1435"/>
                  <a:gd name="T3" fmla="*/ 1019 h 1618"/>
                  <a:gd name="T4" fmla="*/ 614 w 1435"/>
                  <a:gd name="T5" fmla="*/ 875 h 1618"/>
                  <a:gd name="T6" fmla="*/ 494 w 1435"/>
                  <a:gd name="T7" fmla="*/ 737 h 1618"/>
                  <a:gd name="T8" fmla="*/ 379 w 1435"/>
                  <a:gd name="T9" fmla="*/ 593 h 1618"/>
                  <a:gd name="T10" fmla="*/ 277 w 1435"/>
                  <a:gd name="T11" fmla="*/ 443 h 1618"/>
                  <a:gd name="T12" fmla="*/ 175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5 w 1435"/>
                  <a:gd name="T23" fmla="*/ 305 h 1618"/>
                  <a:gd name="T24" fmla="*/ 271 w 1435"/>
                  <a:gd name="T25" fmla="*/ 449 h 1618"/>
                  <a:gd name="T26" fmla="*/ 379 w 1435"/>
                  <a:gd name="T27" fmla="*/ 593 h 1618"/>
                  <a:gd name="T28" fmla="*/ 494 w 1435"/>
                  <a:gd name="T29" fmla="*/ 737 h 1618"/>
                  <a:gd name="T30" fmla="*/ 614 w 1435"/>
                  <a:gd name="T31" fmla="*/ 881 h 1618"/>
                  <a:gd name="T32" fmla="*/ 741 w 1435"/>
                  <a:gd name="T33" fmla="*/ 1019 h 1618"/>
                  <a:gd name="T34" fmla="*/ 879 w 1435"/>
                  <a:gd name="T35" fmla="*/ 1150 h 1618"/>
                  <a:gd name="T36" fmla="*/ 1018 w 1435"/>
                  <a:gd name="T37" fmla="*/ 1276 h 1618"/>
                  <a:gd name="T38" fmla="*/ 1156 w 1435"/>
                  <a:gd name="T39" fmla="*/ 1396 h 1618"/>
                  <a:gd name="T40" fmla="*/ 1294 w 1435"/>
                  <a:gd name="T41" fmla="*/ 1510 h 1618"/>
                  <a:gd name="T42" fmla="*/ 1439 w 1435"/>
                  <a:gd name="T43" fmla="*/ 1618 h 1618"/>
                  <a:gd name="T44" fmla="*/ 1445 w 1435"/>
                  <a:gd name="T45" fmla="*/ 1618 h 1618"/>
                  <a:gd name="T46" fmla="*/ 1302 w 1435"/>
                  <a:gd name="T47" fmla="*/ 1510 h 1618"/>
                  <a:gd name="T48" fmla="*/ 1162 w 1435"/>
                  <a:gd name="T49" fmla="*/ 1396 h 1618"/>
                  <a:gd name="T50" fmla="*/ 1018 w 1435"/>
                  <a:gd name="T51" fmla="*/ 1276 h 1618"/>
                  <a:gd name="T52" fmla="*/ 879 w 1435"/>
                  <a:gd name="T53" fmla="*/ 1150 h 1618"/>
                  <a:gd name="T54" fmla="*/ 879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63 w 1668"/>
                  <a:gd name="T1" fmla="*/ 1463 h 2014"/>
                  <a:gd name="T2" fmla="*/ 793 w 1668"/>
                  <a:gd name="T3" fmla="*/ 1289 h 2014"/>
                  <a:gd name="T4" fmla="*/ 638 w 1668"/>
                  <a:gd name="T5" fmla="*/ 1115 h 2014"/>
                  <a:gd name="T6" fmla="*/ 492 w 1668"/>
                  <a:gd name="T7" fmla="*/ 929 h 2014"/>
                  <a:gd name="T8" fmla="*/ 367 w 1668"/>
                  <a:gd name="T9" fmla="*/ 743 h 2014"/>
                  <a:gd name="T10" fmla="*/ 253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3 w 1668"/>
                  <a:gd name="T25" fmla="*/ 569 h 2014"/>
                  <a:gd name="T26" fmla="*/ 367 w 1668"/>
                  <a:gd name="T27" fmla="*/ 755 h 2014"/>
                  <a:gd name="T28" fmla="*/ 492 w 1668"/>
                  <a:gd name="T29" fmla="*/ 935 h 2014"/>
                  <a:gd name="T30" fmla="*/ 638 w 1668"/>
                  <a:gd name="T31" fmla="*/ 1115 h 2014"/>
                  <a:gd name="T32" fmla="*/ 793 w 1668"/>
                  <a:gd name="T33" fmla="*/ 1295 h 2014"/>
                  <a:gd name="T34" fmla="*/ 963 w 1668"/>
                  <a:gd name="T35" fmla="*/ 1463 h 2014"/>
                  <a:gd name="T36" fmla="*/ 1136 w 1668"/>
                  <a:gd name="T37" fmla="*/ 1618 h 2014"/>
                  <a:gd name="T38" fmla="*/ 1311 w 1668"/>
                  <a:gd name="T39" fmla="*/ 1762 h 2014"/>
                  <a:gd name="T40" fmla="*/ 1491 w 1668"/>
                  <a:gd name="T41" fmla="*/ 1894 h 2014"/>
                  <a:gd name="T42" fmla="*/ 1672 w 1668"/>
                  <a:gd name="T43" fmla="*/ 2014 h 2014"/>
                  <a:gd name="T44" fmla="*/ 1678 w 1668"/>
                  <a:gd name="T45" fmla="*/ 2014 h 2014"/>
                  <a:gd name="T46" fmla="*/ 1491 w 1668"/>
                  <a:gd name="T47" fmla="*/ 1894 h 2014"/>
                  <a:gd name="T48" fmla="*/ 1311 w 1668"/>
                  <a:gd name="T49" fmla="*/ 1762 h 2014"/>
                  <a:gd name="T50" fmla="*/ 1136 w 1668"/>
                  <a:gd name="T51" fmla="*/ 1618 h 2014"/>
                  <a:gd name="T52" fmla="*/ 963 w 1668"/>
                  <a:gd name="T53" fmla="*/ 1463 h 2014"/>
                  <a:gd name="T54" fmla="*/ 963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68" y="1317"/>
                <a:ext cx="261" cy="297"/>
                <a:chOff x="3043" y="1265"/>
                <a:chExt cx="366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4" y="1467"/>
                  <a:ext cx="283" cy="16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5"/>
                  <a:ext cx="226" cy="223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5" y="1365"/>
                  <a:ext cx="161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1" y="1272"/>
                  <a:ext cx="202" cy="198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</p:grpSp>
        </p:grpSp>
      </p:grpSp>
      <p:sp>
        <p:nvSpPr>
          <p:cNvPr id="67710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pl-PL"/>
              <a:t>Kliknij, aby edytować styl wzorca tytułu</a:t>
            </a:r>
          </a:p>
        </p:txBody>
      </p:sp>
      <p:sp>
        <p:nvSpPr>
          <p:cNvPr id="67711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749F9BB2-4D8C-477A-8B64-F27908AA79D5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fld id="{0FE9E047-94F0-4736-9FCC-283B081E4565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15474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7CF19-A467-448A-9A90-D2B6C2B41B07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CF8B9-4887-4634-845A-82F3EEE4357A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80532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5A9270-69B3-4672-96AE-F27BA794F8E7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3ED938-DA45-41F9-BAB8-44225DCF1BAD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23174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3982A-257D-4EFA-8BB7-B85729490449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EC2503-6DF6-4C47-A881-C8D2E42F4A9F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535513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E8BDC-A149-4145-BCDE-49FAAF79DE8F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C2FB5B-D0ED-4B56-AA5C-7F844D105447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882220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11B8BF-ADF1-4C05-997F-CD755196D51D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397588-3F72-48EA-8FF3-30D66131D961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356073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BD7A7-5A76-4067-967C-0241BB1E007E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BA60C9-5E31-46C5-81CD-1157E9CD160B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708574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6B629-31FC-42DD-B846-47317E326B25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0EF407-7882-4543-A240-EE57E5D9A3D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317161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36950A-9B33-4FC1-AB61-F9E0DD72235D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54E12E-3740-4E67-88A8-880343DBD8A2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50498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CE9E8-A60F-4A1F-8D62-70C2D7986E14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854420-85D1-4757-AE64-5213032B1BC9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1903291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4B53BE-9E2F-45F2-8996-97FA69999F1C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2290F-AEA5-4929-A2B1-F0ED18CCF79C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2118578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F70BB-156A-4496-B0D7-D1A0862326EE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7656DD-EA0B-4880-B048-A0304B0A7783}" type="slidenum">
              <a:rPr lang="pl-PL" altLang="pl-PL"/>
              <a:pPr/>
              <a:t>‹#›</a:t>
            </a:fld>
            <a:endParaRPr lang="pl-PL" altLang="pl-PL"/>
          </a:p>
        </p:txBody>
      </p:sp>
    </p:spTree>
    <p:extLst>
      <p:ext uri="{BB962C8B-B14F-4D97-AF65-F5344CB8AC3E}">
        <p14:creationId xmlns:p14="http://schemas.microsoft.com/office/powerpoint/2010/main" val="4261522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046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060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6 w 3271"/>
                    <a:gd name="T1" fmla="*/ 1990 h 3075"/>
                    <a:gd name="T2" fmla="*/ 188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11 w 3271"/>
                    <a:gd name="T13" fmla="*/ 216 h 3075"/>
                    <a:gd name="T14" fmla="*/ 512 w 3271"/>
                    <a:gd name="T15" fmla="*/ 42 h 3075"/>
                    <a:gd name="T16" fmla="*/ 897 w 3271"/>
                    <a:gd name="T17" fmla="*/ 6 h 3075"/>
                    <a:gd name="T18" fmla="*/ 1342 w 3271"/>
                    <a:gd name="T19" fmla="*/ 102 h 3075"/>
                    <a:gd name="T20" fmla="*/ 1818 w 3271"/>
                    <a:gd name="T21" fmla="*/ 324 h 3075"/>
                    <a:gd name="T22" fmla="*/ 2286 w 3271"/>
                    <a:gd name="T23" fmla="*/ 659 h 3075"/>
                    <a:gd name="T24" fmla="*/ 2785 w 3271"/>
                    <a:gd name="T25" fmla="*/ 1187 h 3075"/>
                    <a:gd name="T26" fmla="*/ 3103 w 3271"/>
                    <a:gd name="T27" fmla="*/ 1702 h 3075"/>
                    <a:gd name="T28" fmla="*/ 3225 w 3271"/>
                    <a:gd name="T29" fmla="*/ 2008 h 3075"/>
                    <a:gd name="T30" fmla="*/ 3279 w 3271"/>
                    <a:gd name="T31" fmla="*/ 2302 h 3075"/>
                    <a:gd name="T32" fmla="*/ 3273 w 3271"/>
                    <a:gd name="T33" fmla="*/ 2565 h 3075"/>
                    <a:gd name="T34" fmla="*/ 3207 w 3271"/>
                    <a:gd name="T35" fmla="*/ 2781 h 3075"/>
                    <a:gd name="T36" fmla="*/ 3086 w 3271"/>
                    <a:gd name="T37" fmla="*/ 2961 h 3075"/>
                    <a:gd name="T38" fmla="*/ 2936 w 3271"/>
                    <a:gd name="T39" fmla="*/ 3075 h 3075"/>
                    <a:gd name="T40" fmla="*/ 3086 w 3271"/>
                    <a:gd name="T41" fmla="*/ 2967 h 3075"/>
                    <a:gd name="T42" fmla="*/ 3213 w 3271"/>
                    <a:gd name="T43" fmla="*/ 2787 h 3075"/>
                    <a:gd name="T44" fmla="*/ 3279 w 3271"/>
                    <a:gd name="T45" fmla="*/ 2565 h 3075"/>
                    <a:gd name="T46" fmla="*/ 3285 w 3271"/>
                    <a:gd name="T47" fmla="*/ 2302 h 3075"/>
                    <a:gd name="T48" fmla="*/ 3231 w 3271"/>
                    <a:gd name="T49" fmla="*/ 2008 h 3075"/>
                    <a:gd name="T50" fmla="*/ 3109 w 3271"/>
                    <a:gd name="T51" fmla="*/ 1702 h 3075"/>
                    <a:gd name="T52" fmla="*/ 2792 w 3271"/>
                    <a:gd name="T53" fmla="*/ 1181 h 3075"/>
                    <a:gd name="T54" fmla="*/ 2292 w 3271"/>
                    <a:gd name="T55" fmla="*/ 653 h 3075"/>
                    <a:gd name="T56" fmla="*/ 1818 w 3271"/>
                    <a:gd name="T57" fmla="*/ 318 h 3075"/>
                    <a:gd name="T58" fmla="*/ 1342 w 3271"/>
                    <a:gd name="T59" fmla="*/ 96 h 3075"/>
                    <a:gd name="T60" fmla="*/ 897 w 3271"/>
                    <a:gd name="T61" fmla="*/ 0 h 3075"/>
                    <a:gd name="T62" fmla="*/ 506 w 3271"/>
                    <a:gd name="T63" fmla="*/ 36 h 3075"/>
                    <a:gd name="T64" fmla="*/ 206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2 w 3271"/>
                    <a:gd name="T75" fmla="*/ 1474 h 3075"/>
                    <a:gd name="T76" fmla="*/ 355 w 3271"/>
                    <a:gd name="T77" fmla="*/ 1786 h 3075"/>
                    <a:gd name="T78" fmla="*/ 855 w 3271"/>
                    <a:gd name="T79" fmla="*/ 2380 h 3075"/>
                    <a:gd name="T80" fmla="*/ 1252 w 3271"/>
                    <a:gd name="T81" fmla="*/ 2709 h 3075"/>
                    <a:gd name="T82" fmla="*/ 1666 w 3271"/>
                    <a:gd name="T83" fmla="*/ 2961 h 3075"/>
                    <a:gd name="T84" fmla="*/ 1949 w 3271"/>
                    <a:gd name="T85" fmla="*/ 3075 h 3075"/>
                    <a:gd name="T86" fmla="*/ 1535 w 3271"/>
                    <a:gd name="T87" fmla="*/ 2889 h 3075"/>
                    <a:gd name="T88" fmla="*/ 1124 w 3271"/>
                    <a:gd name="T89" fmla="*/ 2607 h 3075"/>
                    <a:gd name="T90" fmla="*/ 855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grpSp>
              <p:nvGrpSpPr>
                <p:cNvPr id="1061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062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70 w 3952"/>
                      <a:gd name="T1" fmla="*/ 2860 h 3501"/>
                      <a:gd name="T2" fmla="*/ 3934 w 3952"/>
                      <a:gd name="T3" fmla="*/ 2614 h 3501"/>
                      <a:gd name="T4" fmla="*/ 3863 w 3952"/>
                      <a:gd name="T5" fmla="*/ 2368 h 3501"/>
                      <a:gd name="T6" fmla="*/ 3753 w 3952"/>
                      <a:gd name="T7" fmla="*/ 2110 h 3501"/>
                      <a:gd name="T8" fmla="*/ 3615 w 3952"/>
                      <a:gd name="T9" fmla="*/ 1853 h 3501"/>
                      <a:gd name="T10" fmla="*/ 3452 w 3952"/>
                      <a:gd name="T11" fmla="*/ 1595 h 3501"/>
                      <a:gd name="T12" fmla="*/ 3261 w 3952"/>
                      <a:gd name="T13" fmla="*/ 1343 h 3501"/>
                      <a:gd name="T14" fmla="*/ 3043 w 3952"/>
                      <a:gd name="T15" fmla="*/ 1103 h 3501"/>
                      <a:gd name="T16" fmla="*/ 2737 w 3952"/>
                      <a:gd name="T17" fmla="*/ 815 h 3501"/>
                      <a:gd name="T18" fmla="*/ 2346 w 3952"/>
                      <a:gd name="T19" fmla="*/ 522 h 3501"/>
                      <a:gd name="T20" fmla="*/ 1955 w 3952"/>
                      <a:gd name="T21" fmla="*/ 288 h 3501"/>
                      <a:gd name="T22" fmla="*/ 1565 w 3952"/>
                      <a:gd name="T23" fmla="*/ 126 h 3501"/>
                      <a:gd name="T24" fmla="*/ 1192 w 3952"/>
                      <a:gd name="T25" fmla="*/ 24 h 3501"/>
                      <a:gd name="T26" fmla="*/ 843 w 3952"/>
                      <a:gd name="T27" fmla="*/ 0 h 3501"/>
                      <a:gd name="T28" fmla="*/ 530 w 3952"/>
                      <a:gd name="T29" fmla="*/ 48 h 3501"/>
                      <a:gd name="T30" fmla="*/ 265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71 w 3952"/>
                      <a:gd name="T39" fmla="*/ 174 h 3501"/>
                      <a:gd name="T40" fmla="*/ 530 w 3952"/>
                      <a:gd name="T41" fmla="*/ 48 h 3501"/>
                      <a:gd name="T42" fmla="*/ 843 w 3952"/>
                      <a:gd name="T43" fmla="*/ 6 h 3501"/>
                      <a:gd name="T44" fmla="*/ 1192 w 3952"/>
                      <a:gd name="T45" fmla="*/ 30 h 3501"/>
                      <a:gd name="T46" fmla="*/ 1565 w 3952"/>
                      <a:gd name="T47" fmla="*/ 132 h 3501"/>
                      <a:gd name="T48" fmla="*/ 1955 w 3952"/>
                      <a:gd name="T49" fmla="*/ 294 h 3501"/>
                      <a:gd name="T50" fmla="*/ 2346 w 3952"/>
                      <a:gd name="T51" fmla="*/ 528 h 3501"/>
                      <a:gd name="T52" fmla="*/ 2731 w 3952"/>
                      <a:gd name="T53" fmla="*/ 821 h 3501"/>
                      <a:gd name="T54" fmla="*/ 3146 w 3952"/>
                      <a:gd name="T55" fmla="*/ 1223 h 3501"/>
                      <a:gd name="T56" fmla="*/ 3356 w 3952"/>
                      <a:gd name="T57" fmla="*/ 1469 h 3501"/>
                      <a:gd name="T58" fmla="*/ 3532 w 3952"/>
                      <a:gd name="T59" fmla="*/ 1727 h 3501"/>
                      <a:gd name="T60" fmla="*/ 3687 w 3952"/>
                      <a:gd name="T61" fmla="*/ 1984 h 3501"/>
                      <a:gd name="T62" fmla="*/ 3808 w 3952"/>
                      <a:gd name="T63" fmla="*/ 2236 h 3501"/>
                      <a:gd name="T64" fmla="*/ 3899 w 3952"/>
                      <a:gd name="T65" fmla="*/ 2494 h 3501"/>
                      <a:gd name="T66" fmla="*/ 3958 w 3952"/>
                      <a:gd name="T67" fmla="*/ 2740 h 3501"/>
                      <a:gd name="T68" fmla="*/ 3976 w 3952"/>
                      <a:gd name="T69" fmla="*/ 2973 h 3501"/>
                      <a:gd name="T70" fmla="*/ 3946 w 3952"/>
                      <a:gd name="T71" fmla="*/ 3255 h 3501"/>
                      <a:gd name="T72" fmla="*/ 3857 w 3952"/>
                      <a:gd name="T73" fmla="*/ 3501 h 3501"/>
                      <a:gd name="T74" fmla="*/ 3910 w 3952"/>
                      <a:gd name="T75" fmla="*/ 3387 h 3501"/>
                      <a:gd name="T76" fmla="*/ 3970 w 3952"/>
                      <a:gd name="T77" fmla="*/ 3123 h 3501"/>
                      <a:gd name="T78" fmla="*/ 3976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63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80 w 3791"/>
                      <a:gd name="T1" fmla="*/ 2416 h 3363"/>
                      <a:gd name="T2" fmla="*/ 421 w 3791"/>
                      <a:gd name="T3" fmla="*/ 2062 h 3363"/>
                      <a:gd name="T4" fmla="*/ 217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41 w 3791"/>
                      <a:gd name="T15" fmla="*/ 246 h 3363"/>
                      <a:gd name="T16" fmla="*/ 584 w 3791"/>
                      <a:gd name="T17" fmla="*/ 48 h 3363"/>
                      <a:gd name="T18" fmla="*/ 1034 w 3791"/>
                      <a:gd name="T19" fmla="*/ 6 h 3363"/>
                      <a:gd name="T20" fmla="*/ 1553 w 3791"/>
                      <a:gd name="T21" fmla="*/ 120 h 3363"/>
                      <a:gd name="T22" fmla="*/ 2101 w 3791"/>
                      <a:gd name="T23" fmla="*/ 378 h 3363"/>
                      <a:gd name="T24" fmla="*/ 2647 w 3791"/>
                      <a:gd name="T25" fmla="*/ 773 h 3363"/>
                      <a:gd name="T26" fmla="*/ 3135 w 3791"/>
                      <a:gd name="T27" fmla="*/ 1265 h 3363"/>
                      <a:gd name="T28" fmla="*/ 3400 w 3791"/>
                      <a:gd name="T29" fmla="*/ 1625 h 3363"/>
                      <a:gd name="T30" fmla="*/ 3604 w 3791"/>
                      <a:gd name="T31" fmla="*/ 1984 h 3363"/>
                      <a:gd name="T32" fmla="*/ 3743 w 3791"/>
                      <a:gd name="T33" fmla="*/ 2344 h 3363"/>
                      <a:gd name="T34" fmla="*/ 3809 w 3791"/>
                      <a:gd name="T35" fmla="*/ 2686 h 3363"/>
                      <a:gd name="T36" fmla="*/ 3773 w 3791"/>
                      <a:gd name="T37" fmla="*/ 3105 h 3363"/>
                      <a:gd name="T38" fmla="*/ 3652 w 3791"/>
                      <a:gd name="T39" fmla="*/ 3363 h 3363"/>
                      <a:gd name="T40" fmla="*/ 3803 w 3791"/>
                      <a:gd name="T41" fmla="*/ 2967 h 3363"/>
                      <a:gd name="T42" fmla="*/ 3815 w 3791"/>
                      <a:gd name="T43" fmla="*/ 2794 h 3363"/>
                      <a:gd name="T44" fmla="*/ 3773 w 3791"/>
                      <a:gd name="T45" fmla="*/ 2458 h 3363"/>
                      <a:gd name="T46" fmla="*/ 3659 w 3791"/>
                      <a:gd name="T47" fmla="*/ 2104 h 3363"/>
                      <a:gd name="T48" fmla="*/ 3478 w 3791"/>
                      <a:gd name="T49" fmla="*/ 1739 h 3363"/>
                      <a:gd name="T50" fmla="*/ 3231 w 3791"/>
                      <a:gd name="T51" fmla="*/ 1385 h 3363"/>
                      <a:gd name="T52" fmla="*/ 2822 w 3791"/>
                      <a:gd name="T53" fmla="*/ 929 h 3363"/>
                      <a:gd name="T54" fmla="*/ 2286 w 3791"/>
                      <a:gd name="T55" fmla="*/ 492 h 3363"/>
                      <a:gd name="T56" fmla="*/ 1732 w 3791"/>
                      <a:gd name="T57" fmla="*/ 192 h 3363"/>
                      <a:gd name="T58" fmla="*/ 1198 w 3791"/>
                      <a:gd name="T59" fmla="*/ 24 h 3363"/>
                      <a:gd name="T60" fmla="*/ 721 w 3791"/>
                      <a:gd name="T61" fmla="*/ 12 h 3363"/>
                      <a:gd name="T62" fmla="*/ 337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3 w 3791"/>
                      <a:gd name="T73" fmla="*/ 1583 h 3363"/>
                      <a:gd name="T74" fmla="*/ 343 w 3791"/>
                      <a:gd name="T75" fmla="*/ 1942 h 3363"/>
                      <a:gd name="T76" fmla="*/ 584 w 3791"/>
                      <a:gd name="T77" fmla="*/ 2302 h 3363"/>
                      <a:gd name="T78" fmla="*/ 993 w 3791"/>
                      <a:gd name="T79" fmla="*/ 2758 h 3363"/>
                      <a:gd name="T80" fmla="*/ 1606 w 3791"/>
                      <a:gd name="T81" fmla="*/ 3237 h 3363"/>
                      <a:gd name="T82" fmla="*/ 1606 w 3791"/>
                      <a:gd name="T83" fmla="*/ 3237 h 3363"/>
                      <a:gd name="T84" fmla="*/ 999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64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42 w 3527"/>
                      <a:gd name="T1" fmla="*/ 2146 h 3225"/>
                      <a:gd name="T2" fmla="*/ 319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9 w 3527"/>
                      <a:gd name="T15" fmla="*/ 150 h 3225"/>
                      <a:gd name="T16" fmla="*/ 673 w 3527"/>
                      <a:gd name="T17" fmla="*/ 12 h 3225"/>
                      <a:gd name="T18" fmla="*/ 1118 w 3527"/>
                      <a:gd name="T19" fmla="*/ 24 h 3225"/>
                      <a:gd name="T20" fmla="*/ 1618 w 3527"/>
                      <a:gd name="T21" fmla="*/ 174 h 3225"/>
                      <a:gd name="T22" fmla="*/ 2130 w 3527"/>
                      <a:gd name="T23" fmla="*/ 456 h 3225"/>
                      <a:gd name="T24" fmla="*/ 2629 w 3527"/>
                      <a:gd name="T25" fmla="*/ 857 h 3225"/>
                      <a:gd name="T26" fmla="*/ 3093 w 3527"/>
                      <a:gd name="T27" fmla="*/ 1391 h 3225"/>
                      <a:gd name="T28" fmla="*/ 3296 w 3527"/>
                      <a:gd name="T29" fmla="*/ 1726 h 3225"/>
                      <a:gd name="T30" fmla="*/ 3448 w 3527"/>
                      <a:gd name="T31" fmla="*/ 2062 h 3225"/>
                      <a:gd name="T32" fmla="*/ 3531 w 3527"/>
                      <a:gd name="T33" fmla="*/ 2386 h 3225"/>
                      <a:gd name="T34" fmla="*/ 3543 w 3527"/>
                      <a:gd name="T35" fmla="*/ 2680 h 3225"/>
                      <a:gd name="T36" fmla="*/ 3496 w 3527"/>
                      <a:gd name="T37" fmla="*/ 2931 h 3225"/>
                      <a:gd name="T38" fmla="*/ 3381 w 3527"/>
                      <a:gd name="T39" fmla="*/ 3141 h 3225"/>
                      <a:gd name="T40" fmla="*/ 3302 w 3527"/>
                      <a:gd name="T41" fmla="*/ 3225 h 3225"/>
                      <a:gd name="T42" fmla="*/ 3332 w 3527"/>
                      <a:gd name="T43" fmla="*/ 3201 h 3225"/>
                      <a:gd name="T44" fmla="*/ 3466 w 3527"/>
                      <a:gd name="T45" fmla="*/ 3009 h 3225"/>
                      <a:gd name="T46" fmla="*/ 3537 w 3527"/>
                      <a:gd name="T47" fmla="*/ 2769 h 3225"/>
                      <a:gd name="T48" fmla="*/ 3543 w 3527"/>
                      <a:gd name="T49" fmla="*/ 2488 h 3225"/>
                      <a:gd name="T50" fmla="*/ 3484 w 3527"/>
                      <a:gd name="T51" fmla="*/ 2170 h 3225"/>
                      <a:gd name="T52" fmla="*/ 3356 w 3527"/>
                      <a:gd name="T53" fmla="*/ 1834 h 3225"/>
                      <a:gd name="T54" fmla="*/ 3165 w 3527"/>
                      <a:gd name="T55" fmla="*/ 1499 h 3225"/>
                      <a:gd name="T56" fmla="*/ 2834 w 3527"/>
                      <a:gd name="T57" fmla="*/ 1061 h 3225"/>
                      <a:gd name="T58" fmla="*/ 2298 w 3527"/>
                      <a:gd name="T59" fmla="*/ 575 h 3225"/>
                      <a:gd name="T60" fmla="*/ 1787 w 3527"/>
                      <a:gd name="T61" fmla="*/ 252 h 3225"/>
                      <a:gd name="T62" fmla="*/ 1281 w 3527"/>
                      <a:gd name="T63" fmla="*/ 60 h 3225"/>
                      <a:gd name="T64" fmla="*/ 813 w 3527"/>
                      <a:gd name="T65" fmla="*/ 0 h 3225"/>
                      <a:gd name="T66" fmla="*/ 420 w 3527"/>
                      <a:gd name="T67" fmla="*/ 84 h 3225"/>
                      <a:gd name="T68" fmla="*/ 169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3 w 3527"/>
                      <a:gd name="T79" fmla="*/ 1708 h 3225"/>
                      <a:gd name="T80" fmla="*/ 456 w 3527"/>
                      <a:gd name="T81" fmla="*/ 2038 h 3225"/>
                      <a:gd name="T82" fmla="*/ 920 w 3527"/>
                      <a:gd name="T83" fmla="*/ 2572 h 3225"/>
                      <a:gd name="T84" fmla="*/ 1263 w 3527"/>
                      <a:gd name="T85" fmla="*/ 2865 h 3225"/>
                      <a:gd name="T86" fmla="*/ 1618 w 3527"/>
                      <a:gd name="T87" fmla="*/ 3099 h 3225"/>
                      <a:gd name="T88" fmla="*/ 1865 w 3527"/>
                      <a:gd name="T89" fmla="*/ 3225 h 3225"/>
                      <a:gd name="T90" fmla="*/ 1504 w 3527"/>
                      <a:gd name="T91" fmla="*/ 3027 h 3225"/>
                      <a:gd name="T92" fmla="*/ 1150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grpSp>
                <p:nvGrpSpPr>
                  <p:cNvPr id="1065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066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71 w 4251"/>
                        <a:gd name="T1" fmla="*/ 3237 h 3794"/>
                        <a:gd name="T2" fmla="*/ 4229 w 4251"/>
                        <a:gd name="T3" fmla="*/ 2961 h 3794"/>
                        <a:gd name="T4" fmla="*/ 4146 w 4251"/>
                        <a:gd name="T5" fmla="*/ 2679 h 3794"/>
                        <a:gd name="T6" fmla="*/ 4024 w 4251"/>
                        <a:gd name="T7" fmla="*/ 2391 h 3794"/>
                        <a:gd name="T8" fmla="*/ 3869 w 4251"/>
                        <a:gd name="T9" fmla="*/ 2098 h 3794"/>
                        <a:gd name="T10" fmla="*/ 3681 w 4251"/>
                        <a:gd name="T11" fmla="*/ 1810 h 3794"/>
                        <a:gd name="T12" fmla="*/ 3460 w 4251"/>
                        <a:gd name="T13" fmla="*/ 1528 h 3794"/>
                        <a:gd name="T14" fmla="*/ 3213 w 4251"/>
                        <a:gd name="T15" fmla="*/ 1252 h 3794"/>
                        <a:gd name="T16" fmla="*/ 2876 w 4251"/>
                        <a:gd name="T17" fmla="*/ 935 h 3794"/>
                        <a:gd name="T18" fmla="*/ 2448 w 4251"/>
                        <a:gd name="T19" fmla="*/ 605 h 3794"/>
                        <a:gd name="T20" fmla="*/ 2003 w 4251"/>
                        <a:gd name="T21" fmla="*/ 341 h 3794"/>
                        <a:gd name="T22" fmla="*/ 1559 w 4251"/>
                        <a:gd name="T23" fmla="*/ 143 h 3794"/>
                        <a:gd name="T24" fmla="*/ 1130 w 4251"/>
                        <a:gd name="T25" fmla="*/ 35 h 3794"/>
                        <a:gd name="T26" fmla="*/ 745 w 4251"/>
                        <a:gd name="T27" fmla="*/ 0 h 3794"/>
                        <a:gd name="T28" fmla="*/ 403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5 w 4251"/>
                        <a:gd name="T35" fmla="*/ 101 h 3794"/>
                        <a:gd name="T36" fmla="*/ 590 w 4251"/>
                        <a:gd name="T37" fmla="*/ 18 h 3794"/>
                        <a:gd name="T38" fmla="*/ 963 w 4251"/>
                        <a:gd name="T39" fmla="*/ 18 h 3794"/>
                        <a:gd name="T40" fmla="*/ 1365 w 4251"/>
                        <a:gd name="T41" fmla="*/ 95 h 3794"/>
                        <a:gd name="T42" fmla="*/ 1792 w 4251"/>
                        <a:gd name="T43" fmla="*/ 245 h 3794"/>
                        <a:gd name="T44" fmla="*/ 2226 w 4251"/>
                        <a:gd name="T45" fmla="*/ 467 h 3794"/>
                        <a:gd name="T46" fmla="*/ 2659 w 4251"/>
                        <a:gd name="T47" fmla="*/ 761 h 3794"/>
                        <a:gd name="T48" fmla="*/ 3079 w 4251"/>
                        <a:gd name="T49" fmla="*/ 1120 h 3794"/>
                        <a:gd name="T50" fmla="*/ 3338 w 4251"/>
                        <a:gd name="T51" fmla="*/ 1390 h 3794"/>
                        <a:gd name="T52" fmla="*/ 3574 w 4251"/>
                        <a:gd name="T53" fmla="*/ 1666 h 3794"/>
                        <a:gd name="T54" fmla="*/ 3778 w 4251"/>
                        <a:gd name="T55" fmla="*/ 1954 h 3794"/>
                        <a:gd name="T56" fmla="*/ 3946 w 4251"/>
                        <a:gd name="T57" fmla="*/ 2247 h 3794"/>
                        <a:gd name="T58" fmla="*/ 4084 w 4251"/>
                        <a:gd name="T59" fmla="*/ 2535 h 3794"/>
                        <a:gd name="T60" fmla="*/ 4188 w 4251"/>
                        <a:gd name="T61" fmla="*/ 2823 h 3794"/>
                        <a:gd name="T62" fmla="*/ 4247 w 4251"/>
                        <a:gd name="T63" fmla="*/ 3105 h 3794"/>
                        <a:gd name="T64" fmla="*/ 4271 w 4251"/>
                        <a:gd name="T65" fmla="*/ 3368 h 3794"/>
                        <a:gd name="T66" fmla="*/ 4259 w 4251"/>
                        <a:gd name="T67" fmla="*/ 3590 h 3794"/>
                        <a:gd name="T68" fmla="*/ 4211 w 4251"/>
                        <a:gd name="T69" fmla="*/ 3794 h 3794"/>
                        <a:gd name="T70" fmla="*/ 4241 w 4251"/>
                        <a:gd name="T71" fmla="*/ 3692 h 3794"/>
                        <a:gd name="T72" fmla="*/ 4271 w 4251"/>
                        <a:gd name="T73" fmla="*/ 3482 h 3794"/>
                        <a:gd name="T74" fmla="*/ 4277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pl-PL"/>
                    </a:p>
                  </p:txBody>
                </p:sp>
                <p:grpSp>
                  <p:nvGrpSpPr>
                    <p:cNvPr id="106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068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3 w 4108"/>
                          <a:gd name="T1" fmla="*/ 186 h 3657"/>
                          <a:gd name="T2" fmla="*/ 444 w 4108"/>
                          <a:gd name="T3" fmla="*/ 54 h 3657"/>
                          <a:gd name="T4" fmla="*/ 775 w 4108"/>
                          <a:gd name="T5" fmla="*/ 6 h 3657"/>
                          <a:gd name="T6" fmla="*/ 1144 w 4108"/>
                          <a:gd name="T7" fmla="*/ 36 h 3657"/>
                          <a:gd name="T8" fmla="*/ 1547 w 4108"/>
                          <a:gd name="T9" fmla="*/ 144 h 3657"/>
                          <a:gd name="T10" fmla="*/ 1961 w 4108"/>
                          <a:gd name="T11" fmla="*/ 324 h 3657"/>
                          <a:gd name="T12" fmla="*/ 2383 w 4108"/>
                          <a:gd name="T13" fmla="*/ 570 h 3657"/>
                          <a:gd name="T14" fmla="*/ 2798 w 4108"/>
                          <a:gd name="T15" fmla="*/ 888 h 3657"/>
                          <a:gd name="T16" fmla="*/ 3123 w 4108"/>
                          <a:gd name="T17" fmla="*/ 1193 h 3657"/>
                          <a:gd name="T18" fmla="*/ 3358 w 4108"/>
                          <a:gd name="T19" fmla="*/ 1451 h 3657"/>
                          <a:gd name="T20" fmla="*/ 3562 w 4108"/>
                          <a:gd name="T21" fmla="*/ 1721 h 3657"/>
                          <a:gd name="T22" fmla="*/ 3743 w 4108"/>
                          <a:gd name="T23" fmla="*/ 1997 h 3657"/>
                          <a:gd name="T24" fmla="*/ 3887 w 4108"/>
                          <a:gd name="T25" fmla="*/ 2272 h 3657"/>
                          <a:gd name="T26" fmla="*/ 4002 w 4108"/>
                          <a:gd name="T27" fmla="*/ 2548 h 3657"/>
                          <a:gd name="T28" fmla="*/ 4086 w 4108"/>
                          <a:gd name="T29" fmla="*/ 2818 h 3657"/>
                          <a:gd name="T30" fmla="*/ 4128 w 4108"/>
                          <a:gd name="T31" fmla="*/ 3070 h 3657"/>
                          <a:gd name="T32" fmla="*/ 4128 w 4108"/>
                          <a:gd name="T33" fmla="*/ 3321 h 3657"/>
                          <a:gd name="T34" fmla="*/ 4086 w 4108"/>
                          <a:gd name="T35" fmla="*/ 3549 h 3657"/>
                          <a:gd name="T36" fmla="*/ 4056 w 4108"/>
                          <a:gd name="T37" fmla="*/ 3657 h 3657"/>
                          <a:gd name="T38" fmla="*/ 4116 w 4108"/>
                          <a:gd name="T39" fmla="*/ 3447 h 3657"/>
                          <a:gd name="T40" fmla="*/ 4134 w 4108"/>
                          <a:gd name="T41" fmla="*/ 3213 h 3657"/>
                          <a:gd name="T42" fmla="*/ 4128 w 4108"/>
                          <a:gd name="T43" fmla="*/ 3070 h 3657"/>
                          <a:gd name="T44" fmla="*/ 4086 w 4108"/>
                          <a:gd name="T45" fmla="*/ 2812 h 3657"/>
                          <a:gd name="T46" fmla="*/ 4008 w 4108"/>
                          <a:gd name="T47" fmla="*/ 2548 h 3657"/>
                          <a:gd name="T48" fmla="*/ 3893 w 4108"/>
                          <a:gd name="T49" fmla="*/ 2272 h 3657"/>
                          <a:gd name="T50" fmla="*/ 3749 w 4108"/>
                          <a:gd name="T51" fmla="*/ 1997 h 3657"/>
                          <a:gd name="T52" fmla="*/ 3568 w 4108"/>
                          <a:gd name="T53" fmla="*/ 1721 h 3657"/>
                          <a:gd name="T54" fmla="*/ 3364 w 4108"/>
                          <a:gd name="T55" fmla="*/ 1451 h 3657"/>
                          <a:gd name="T56" fmla="*/ 3129 w 4108"/>
                          <a:gd name="T57" fmla="*/ 1187 h 3657"/>
                          <a:gd name="T58" fmla="*/ 2810 w 4108"/>
                          <a:gd name="T59" fmla="*/ 888 h 3657"/>
                          <a:gd name="T60" fmla="*/ 2402 w 4108"/>
                          <a:gd name="T61" fmla="*/ 576 h 3657"/>
                          <a:gd name="T62" fmla="*/ 1979 w 4108"/>
                          <a:gd name="T63" fmla="*/ 330 h 3657"/>
                          <a:gd name="T64" fmla="*/ 1553 w 4108"/>
                          <a:gd name="T65" fmla="*/ 144 h 3657"/>
                          <a:gd name="T66" fmla="*/ 1138 w 4108"/>
                          <a:gd name="T67" fmla="*/ 30 h 3657"/>
                          <a:gd name="T68" fmla="*/ 757 w 4108"/>
                          <a:gd name="T69" fmla="*/ 0 h 3657"/>
                          <a:gd name="T70" fmla="*/ 433 w 4108"/>
                          <a:gd name="T71" fmla="*/ 54 h 3657"/>
                          <a:gd name="T72" fmla="*/ 163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pl-PL"/>
                      </a:p>
                    </p:txBody>
                  </p:sp>
                  <p:grpSp>
                    <p:nvGrpSpPr>
                      <p:cNvPr id="1069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070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1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2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3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4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5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6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7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8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79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0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1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2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3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4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5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6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7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8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89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0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1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2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3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4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5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6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7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8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099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0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1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2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3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4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5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15 w 1537"/>
                            <a:gd name="T1" fmla="*/ 1264 h 1768"/>
                            <a:gd name="T2" fmla="*/ 1064 w 1537"/>
                            <a:gd name="T3" fmla="*/ 1402 h 1768"/>
                            <a:gd name="T4" fmla="*/ 1222 w 1537"/>
                            <a:gd name="T5" fmla="*/ 1528 h 1768"/>
                            <a:gd name="T6" fmla="*/ 1377 w 1537"/>
                            <a:gd name="T7" fmla="*/ 1654 h 1768"/>
                            <a:gd name="T8" fmla="*/ 1541 w 1537"/>
                            <a:gd name="T9" fmla="*/ 1768 h 1768"/>
                            <a:gd name="T10" fmla="*/ 1547 w 1537"/>
                            <a:gd name="T11" fmla="*/ 1768 h 1768"/>
                            <a:gd name="T12" fmla="*/ 1383 w 1537"/>
                            <a:gd name="T13" fmla="*/ 1654 h 1768"/>
                            <a:gd name="T14" fmla="*/ 1228 w 1537"/>
                            <a:gd name="T15" fmla="*/ 1534 h 1768"/>
                            <a:gd name="T16" fmla="*/ 1070 w 1537"/>
                            <a:gd name="T17" fmla="*/ 1402 h 1768"/>
                            <a:gd name="T18" fmla="*/ 921 w 1537"/>
                            <a:gd name="T19" fmla="*/ 1258 h 1768"/>
                            <a:gd name="T20" fmla="*/ 769 w 1537"/>
                            <a:gd name="T21" fmla="*/ 1115 h 1768"/>
                            <a:gd name="T22" fmla="*/ 632 w 1537"/>
                            <a:gd name="T23" fmla="*/ 959 h 1768"/>
                            <a:gd name="T24" fmla="*/ 500 w 1537"/>
                            <a:gd name="T25" fmla="*/ 803 h 1768"/>
                            <a:gd name="T26" fmla="*/ 379 w 1537"/>
                            <a:gd name="T27" fmla="*/ 647 h 1768"/>
                            <a:gd name="T28" fmla="*/ 271 w 1537"/>
                            <a:gd name="T29" fmla="*/ 485 h 1768"/>
                            <a:gd name="T30" fmla="*/ 169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9 w 1537"/>
                            <a:gd name="T41" fmla="*/ 335 h 1768"/>
                            <a:gd name="T42" fmla="*/ 271 w 1537"/>
                            <a:gd name="T43" fmla="*/ 491 h 1768"/>
                            <a:gd name="T44" fmla="*/ 379 w 1537"/>
                            <a:gd name="T45" fmla="*/ 653 h 1768"/>
                            <a:gd name="T46" fmla="*/ 500 w 1537"/>
                            <a:gd name="T47" fmla="*/ 809 h 1768"/>
                            <a:gd name="T48" fmla="*/ 632 w 1537"/>
                            <a:gd name="T49" fmla="*/ 965 h 1768"/>
                            <a:gd name="T50" fmla="*/ 769 w 1537"/>
                            <a:gd name="T51" fmla="*/ 1121 h 1768"/>
                            <a:gd name="T52" fmla="*/ 915 w 1537"/>
                            <a:gd name="T53" fmla="*/ 1264 h 1768"/>
                            <a:gd name="T54" fmla="*/ 915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grpSp>
                      <p:nvGrpSpPr>
                        <p:cNvPr id="1106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43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66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44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45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46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47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48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49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60" y="1862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50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51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01" y="1533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52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6" y="1354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53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  <p:sp>
                        <p:nvSpPr>
                          <p:cNvPr id="1154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22" y="999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1pPr>
                            <a:lvl2pPr marL="742950" indent="-28575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2pPr>
                            <a:lvl3pPr marL="11430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3pPr>
                            <a:lvl4pPr marL="16002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4pPr>
                            <a:lvl5pPr marL="2057400" indent="-228600"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Arial" panose="020B0604020202020204" pitchFamily="34" charset="0"/>
                              </a:defRPr>
                            </a:lvl9pPr>
                          </a:lstStyle>
                          <a:p>
                            <a:pPr eaLnBrk="1" hangingPunct="1">
                              <a:defRPr/>
                            </a:pPr>
                            <a:endParaRPr lang="pl-PL" altLang="pl-PL"/>
                          </a:p>
                        </p:txBody>
                      </p:sp>
                    </p:grpSp>
                    <p:sp>
                      <p:nvSpPr>
                        <p:cNvPr id="1107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8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09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0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1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2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3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4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5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6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7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8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19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0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1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2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3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4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5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6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7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8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29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0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1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2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3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4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5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6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7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8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39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40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41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  <p:sp>
                      <p:nvSpPr>
                        <p:cNvPr id="1142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pl-PL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47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048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sp>
              <p:nvSpPr>
                <p:cNvPr id="1049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pl-PL"/>
                </a:p>
              </p:txBody>
            </p:sp>
            <p:grpSp>
              <p:nvGrpSpPr>
                <p:cNvPr id="1050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051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2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3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4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5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6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7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8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  <p:sp>
                <p:nvSpPr>
                  <p:cNvPr id="1059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pl-PL"/>
                  </a:p>
                </p:txBody>
              </p:sp>
            </p:grpSp>
          </p:grpSp>
        </p:grpSp>
        <p:grpSp>
          <p:nvGrpSpPr>
            <p:cNvPr id="1033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034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9 w 1435"/>
                  <a:gd name="T1" fmla="*/ 1150 h 1618"/>
                  <a:gd name="T2" fmla="*/ 747 w 1435"/>
                  <a:gd name="T3" fmla="*/ 1019 h 1618"/>
                  <a:gd name="T4" fmla="*/ 614 w 1435"/>
                  <a:gd name="T5" fmla="*/ 875 h 1618"/>
                  <a:gd name="T6" fmla="*/ 494 w 1435"/>
                  <a:gd name="T7" fmla="*/ 737 h 1618"/>
                  <a:gd name="T8" fmla="*/ 379 w 1435"/>
                  <a:gd name="T9" fmla="*/ 593 h 1618"/>
                  <a:gd name="T10" fmla="*/ 277 w 1435"/>
                  <a:gd name="T11" fmla="*/ 443 h 1618"/>
                  <a:gd name="T12" fmla="*/ 175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5 w 1435"/>
                  <a:gd name="T23" fmla="*/ 305 h 1618"/>
                  <a:gd name="T24" fmla="*/ 271 w 1435"/>
                  <a:gd name="T25" fmla="*/ 449 h 1618"/>
                  <a:gd name="T26" fmla="*/ 379 w 1435"/>
                  <a:gd name="T27" fmla="*/ 593 h 1618"/>
                  <a:gd name="T28" fmla="*/ 494 w 1435"/>
                  <a:gd name="T29" fmla="*/ 737 h 1618"/>
                  <a:gd name="T30" fmla="*/ 614 w 1435"/>
                  <a:gd name="T31" fmla="*/ 881 h 1618"/>
                  <a:gd name="T32" fmla="*/ 741 w 1435"/>
                  <a:gd name="T33" fmla="*/ 1019 h 1618"/>
                  <a:gd name="T34" fmla="*/ 879 w 1435"/>
                  <a:gd name="T35" fmla="*/ 1150 h 1618"/>
                  <a:gd name="T36" fmla="*/ 1018 w 1435"/>
                  <a:gd name="T37" fmla="*/ 1276 h 1618"/>
                  <a:gd name="T38" fmla="*/ 1156 w 1435"/>
                  <a:gd name="T39" fmla="*/ 1396 h 1618"/>
                  <a:gd name="T40" fmla="*/ 1294 w 1435"/>
                  <a:gd name="T41" fmla="*/ 1510 h 1618"/>
                  <a:gd name="T42" fmla="*/ 1439 w 1435"/>
                  <a:gd name="T43" fmla="*/ 1618 h 1618"/>
                  <a:gd name="T44" fmla="*/ 1445 w 1435"/>
                  <a:gd name="T45" fmla="*/ 1618 h 1618"/>
                  <a:gd name="T46" fmla="*/ 1302 w 1435"/>
                  <a:gd name="T47" fmla="*/ 1510 h 1618"/>
                  <a:gd name="T48" fmla="*/ 1162 w 1435"/>
                  <a:gd name="T49" fmla="*/ 1396 h 1618"/>
                  <a:gd name="T50" fmla="*/ 1018 w 1435"/>
                  <a:gd name="T51" fmla="*/ 1276 h 1618"/>
                  <a:gd name="T52" fmla="*/ 879 w 1435"/>
                  <a:gd name="T53" fmla="*/ 1150 h 1618"/>
                  <a:gd name="T54" fmla="*/ 879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35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63 w 1668"/>
                  <a:gd name="T1" fmla="*/ 1463 h 2014"/>
                  <a:gd name="T2" fmla="*/ 793 w 1668"/>
                  <a:gd name="T3" fmla="*/ 1289 h 2014"/>
                  <a:gd name="T4" fmla="*/ 638 w 1668"/>
                  <a:gd name="T5" fmla="*/ 1115 h 2014"/>
                  <a:gd name="T6" fmla="*/ 492 w 1668"/>
                  <a:gd name="T7" fmla="*/ 929 h 2014"/>
                  <a:gd name="T8" fmla="*/ 367 w 1668"/>
                  <a:gd name="T9" fmla="*/ 743 h 2014"/>
                  <a:gd name="T10" fmla="*/ 253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3 w 1668"/>
                  <a:gd name="T25" fmla="*/ 569 h 2014"/>
                  <a:gd name="T26" fmla="*/ 367 w 1668"/>
                  <a:gd name="T27" fmla="*/ 755 h 2014"/>
                  <a:gd name="T28" fmla="*/ 492 w 1668"/>
                  <a:gd name="T29" fmla="*/ 935 h 2014"/>
                  <a:gd name="T30" fmla="*/ 638 w 1668"/>
                  <a:gd name="T31" fmla="*/ 1115 h 2014"/>
                  <a:gd name="T32" fmla="*/ 793 w 1668"/>
                  <a:gd name="T33" fmla="*/ 1295 h 2014"/>
                  <a:gd name="T34" fmla="*/ 963 w 1668"/>
                  <a:gd name="T35" fmla="*/ 1463 h 2014"/>
                  <a:gd name="T36" fmla="*/ 1136 w 1668"/>
                  <a:gd name="T37" fmla="*/ 1618 h 2014"/>
                  <a:gd name="T38" fmla="*/ 1311 w 1668"/>
                  <a:gd name="T39" fmla="*/ 1762 h 2014"/>
                  <a:gd name="T40" fmla="*/ 1491 w 1668"/>
                  <a:gd name="T41" fmla="*/ 1894 h 2014"/>
                  <a:gd name="T42" fmla="*/ 1672 w 1668"/>
                  <a:gd name="T43" fmla="*/ 2014 h 2014"/>
                  <a:gd name="T44" fmla="*/ 1678 w 1668"/>
                  <a:gd name="T45" fmla="*/ 2014 h 2014"/>
                  <a:gd name="T46" fmla="*/ 1491 w 1668"/>
                  <a:gd name="T47" fmla="*/ 1894 h 2014"/>
                  <a:gd name="T48" fmla="*/ 1311 w 1668"/>
                  <a:gd name="T49" fmla="*/ 1762 h 2014"/>
                  <a:gd name="T50" fmla="*/ 1136 w 1668"/>
                  <a:gd name="T51" fmla="*/ 1618 h 2014"/>
                  <a:gd name="T52" fmla="*/ 963 w 1668"/>
                  <a:gd name="T53" fmla="*/ 1463 h 2014"/>
                  <a:gd name="T54" fmla="*/ 963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pl-PL"/>
              </a:p>
            </p:txBody>
          </p:sp>
          <p:sp>
            <p:nvSpPr>
              <p:cNvPr id="1036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sp>
            <p:nvSpPr>
              <p:cNvPr id="1037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sp>
            <p:nvSpPr>
              <p:cNvPr id="1038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3" y="2700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sp>
            <p:nvSpPr>
              <p:cNvPr id="1039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pl-PL" altLang="pl-PL"/>
              </a:p>
            </p:txBody>
          </p:sp>
          <p:grpSp>
            <p:nvGrpSpPr>
              <p:cNvPr id="1040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66681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66682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66683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66684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  <p:sp>
              <p:nvSpPr>
                <p:cNvPr id="66685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pl-PL"/>
                </a:p>
              </p:txBody>
            </p:sp>
          </p:grpSp>
        </p:grpSp>
      </p:grpSp>
      <p:sp>
        <p:nvSpPr>
          <p:cNvPr id="66686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A9D01666-69A1-479A-97E5-0B1DFED2721C}" type="datetimeFigureOut">
              <a:rPr lang="pl-PL"/>
              <a:pPr>
                <a:defRPr/>
              </a:pPr>
              <a:t>22.03.2021</a:t>
            </a:fld>
            <a:endParaRPr lang="pl-PL"/>
          </a:p>
        </p:txBody>
      </p:sp>
      <p:sp>
        <p:nvSpPr>
          <p:cNvPr id="66687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6688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defRPr>
            </a:lvl1pPr>
          </a:lstStyle>
          <a:p>
            <a:fld id="{AC6AF5EE-0FAD-491D-B15C-2BAB34E0DED5}" type="slidenum">
              <a:rPr lang="pl-PL" altLang="pl-PL"/>
              <a:pPr/>
              <a:t>‹#›</a:t>
            </a:fld>
            <a:endParaRPr lang="pl-PL" altLang="pl-PL"/>
          </a:p>
        </p:txBody>
      </p:sp>
      <p:sp>
        <p:nvSpPr>
          <p:cNvPr id="66689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6690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/>
              <a:t>Kliknij, aby edytować styl wzorca tytułu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34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  <p:sldLayoutId id="214748383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anose="05000000000000000000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idx="4294967295"/>
          </p:nvPr>
        </p:nvSpPr>
        <p:spPr>
          <a:xfrm>
            <a:off x="760474" y="2060848"/>
            <a:ext cx="7048414" cy="1872208"/>
          </a:xfrm>
        </p:spPr>
        <p:txBody>
          <a:bodyPr anchor="b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l-PL" sz="66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/>
            </a:r>
            <a:b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II LICEUM OGÓLNOKSZTAŁCĄCE</a:t>
            </a:r>
            <a:b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IM. MARII SKŁODOWSKIEJ – CURIE </a:t>
            </a:r>
            <a:b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pl-PL" sz="2800" b="1" kern="1200" cap="small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W SANOKU</a:t>
            </a:r>
            <a:endParaRPr lang="pl-PL" sz="2800" b="1" kern="1200" cap="small" dirty="0">
              <a:effectLst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4294967295"/>
          </p:nvPr>
        </p:nvSpPr>
        <p:spPr>
          <a:xfrm>
            <a:off x="250825" y="5214938"/>
            <a:ext cx="7207250" cy="1371600"/>
          </a:xfrm>
        </p:spPr>
        <p:txBody>
          <a:bodyPr>
            <a:normAutofit/>
          </a:bodyPr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pl-PL" b="1"/>
              <a:t> </a:t>
            </a:r>
          </a:p>
        </p:txBody>
      </p:sp>
      <p:pic>
        <p:nvPicPr>
          <p:cNvPr id="3076" name="Picture 2" descr="C:\Users\ACER\Desktop\Admin_II LO\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457700"/>
            <a:ext cx="2500312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5C88A65-5731-4AEB-9423-A66F6321E2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74736"/>
            <a:ext cx="1620998" cy="16209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79388" y="1844675"/>
            <a:ext cx="8640762" cy="4321175"/>
          </a:xfrm>
        </p:spPr>
        <p:txBody>
          <a:bodyPr>
            <a:normAutofit/>
          </a:bodyPr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planują dalsze kształcenie na studiach wyższych </a:t>
            </a:r>
            <a:br>
              <a:rPr lang="pl-PL" altLang="pl-PL" sz="2400" dirty="0">
                <a:latin typeface="Comic Sans MS" panose="030F0702030302020204" pitchFamily="66" charset="0"/>
              </a:rPr>
            </a:br>
            <a:r>
              <a:rPr lang="pl-PL" altLang="pl-PL" sz="2400" dirty="0">
                <a:latin typeface="Comic Sans MS" panose="030F0702030302020204" pitchFamily="66" charset="0"/>
              </a:rPr>
              <a:t>w kraju i za granicą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oczekują, że to szkoła przygotuje ich do matury </a:t>
            </a:r>
            <a:br>
              <a:rPr lang="pl-PL" altLang="pl-PL" sz="2400" dirty="0">
                <a:latin typeface="Comic Sans MS" panose="030F0702030302020204" pitchFamily="66" charset="0"/>
              </a:rPr>
            </a:br>
            <a:r>
              <a:rPr lang="pl-PL" altLang="pl-PL" sz="2400" dirty="0">
                <a:latin typeface="Comic Sans MS" panose="030F0702030302020204" pitchFamily="66" charset="0"/>
              </a:rPr>
              <a:t>i do podjęcia dalszego kształcenia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w szkole chcą odnaleźć impuls i podstawy </a:t>
            </a:r>
            <a:br>
              <a:rPr lang="pl-PL" altLang="pl-PL" sz="2400" dirty="0">
                <a:latin typeface="Comic Sans MS" panose="030F0702030302020204" pitchFamily="66" charset="0"/>
              </a:rPr>
            </a:br>
            <a:r>
              <a:rPr lang="pl-PL" altLang="pl-PL" sz="2400" dirty="0">
                <a:latin typeface="Comic Sans MS" panose="030F0702030302020204" pitchFamily="66" charset="0"/>
              </a:rPr>
              <a:t>do wszechstronnego rozwoju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chcą czuć się bezpiecznie w przyjaznej atmosferze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dbają o rozwijanie swoich pasji i zainteresowań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mają masę pomysłów lub nie mają jeszcze pomysłu „na siebie”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sz="2400" dirty="0">
                <a:latin typeface="Comic Sans MS" panose="030F0702030302020204" pitchFamily="66" charset="0"/>
              </a:rPr>
              <a:t>chcą „działać” dla siebie i innych</a:t>
            </a:r>
          </a:p>
        </p:txBody>
      </p:sp>
      <p:sp>
        <p:nvSpPr>
          <p:cNvPr id="2" name="Prostokąt 1"/>
          <p:cNvSpPr/>
          <p:nvPr/>
        </p:nvSpPr>
        <p:spPr>
          <a:xfrm>
            <a:off x="-180975" y="115888"/>
            <a:ext cx="9266238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endParaRPr lang="pl-PL" sz="4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Prostokąt 7"/>
          <p:cNvSpPr/>
          <p:nvPr/>
        </p:nvSpPr>
        <p:spPr>
          <a:xfrm>
            <a:off x="-233009" y="162798"/>
            <a:ext cx="9370041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l-PL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Naszą szkołę polecamy wszystkim, którzy: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147248" cy="4519339"/>
          </a:xfrm>
        </p:spPr>
        <p:txBody>
          <a:bodyPr/>
          <a:lstStyle/>
          <a:p>
            <a:r>
              <a:rPr lang="pl-PL" dirty="0"/>
              <a:t>Możliwości wyboru dla ucznia liceum po 8 – letniej szkole podstawowej</a:t>
            </a:r>
          </a:p>
        </p:txBody>
      </p:sp>
    </p:spTree>
    <p:extLst>
      <p:ext uri="{BB962C8B-B14F-4D97-AF65-F5344CB8AC3E}">
        <p14:creationId xmlns:p14="http://schemas.microsoft.com/office/powerpoint/2010/main" val="11926610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589693" cy="6490726"/>
          </a:xfrm>
        </p:spPr>
      </p:pic>
    </p:spTree>
    <p:extLst>
      <p:ext uri="{BB962C8B-B14F-4D97-AF65-F5344CB8AC3E}">
        <p14:creationId xmlns:p14="http://schemas.microsoft.com/office/powerpoint/2010/main" val="5488530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88640"/>
            <a:ext cx="4589693" cy="6490726"/>
          </a:xfrm>
        </p:spPr>
      </p:pic>
    </p:spTree>
    <p:extLst>
      <p:ext uri="{BB962C8B-B14F-4D97-AF65-F5344CB8AC3E}">
        <p14:creationId xmlns:p14="http://schemas.microsoft.com/office/powerpoint/2010/main" val="12946511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6982"/>
            <a:ext cx="4663578" cy="6756394"/>
          </a:xfrm>
        </p:spPr>
      </p:pic>
    </p:spTree>
    <p:extLst>
      <p:ext uri="{BB962C8B-B14F-4D97-AF65-F5344CB8AC3E}">
        <p14:creationId xmlns:p14="http://schemas.microsoft.com/office/powerpoint/2010/main" val="74256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16632"/>
            <a:ext cx="4589693" cy="6651907"/>
          </a:xfrm>
        </p:spPr>
      </p:pic>
    </p:spTree>
    <p:extLst>
      <p:ext uri="{BB962C8B-B14F-4D97-AF65-F5344CB8AC3E}">
        <p14:creationId xmlns:p14="http://schemas.microsoft.com/office/powerpoint/2010/main" val="2380754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23850" y="620713"/>
            <a:ext cx="8569325" cy="5976937"/>
          </a:xfrm>
        </p:spPr>
        <p:txBody>
          <a:bodyPr/>
          <a:lstStyle/>
          <a:p>
            <a:pPr algn="just" eaLnBrk="1" hangingPunct="1">
              <a:defRPr/>
            </a:pPr>
            <a:r>
              <a:rPr lang="pl-PL" altLang="pl-PL" sz="2800" b="1" dirty="0">
                <a:latin typeface="Comic Sans MS" panose="030F0702030302020204" pitchFamily="66" charset="0"/>
              </a:rPr>
              <a:t>Bardzo duży </a:t>
            </a:r>
            <a:r>
              <a:rPr lang="pl-PL" altLang="pl-PL" sz="2800" dirty="0">
                <a:latin typeface="Comic Sans MS" panose="030F0702030302020204" pitchFamily="66" charset="0"/>
              </a:rPr>
              <a:t>wybór stypendiów: naukowych, artystycznych, sportowych i socjalnych, np.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pl-PL" altLang="pl-PL" sz="2800" i="1" dirty="0">
                <a:latin typeface="Comic Sans MS" panose="030F0702030302020204" pitchFamily="66" charset="0"/>
              </a:rPr>
              <a:t>Stypendium Prezesa Rady Ministrów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pl-PL" altLang="pl-PL" sz="2800" i="1" dirty="0">
                <a:latin typeface="Comic Sans MS" panose="030F0702030302020204" pitchFamily="66" charset="0"/>
              </a:rPr>
              <a:t>Stypendium Marszałka Województwa Podkarpackiego dla uczniów szczególnie uzdolnionych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pl-PL" altLang="pl-PL" sz="2800" i="1" dirty="0">
                <a:latin typeface="Comic Sans MS" panose="030F0702030302020204" pitchFamily="66" charset="0"/>
              </a:rPr>
              <a:t>Stypendium Św. Mikołaja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pl-PL" altLang="pl-PL" sz="2800" i="1" dirty="0">
                <a:latin typeface="Comic Sans MS" panose="030F0702030302020204" pitchFamily="66" charset="0"/>
              </a:rPr>
              <a:t>Stypendium Powiatu Sanockiego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pl-PL" altLang="pl-PL" sz="2800" dirty="0">
                <a:latin typeface="Comic Sans MS" panose="030F0702030302020204" pitchFamily="66" charset="0"/>
              </a:rPr>
              <a:t>… i wiele innych</a:t>
            </a: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endParaRPr lang="pl-PL" altLang="pl-PL" sz="2800" dirty="0">
              <a:latin typeface="Comic Sans MS" panose="030F0702030302020204" pitchFamily="66" charset="0"/>
            </a:endParaRPr>
          </a:p>
          <a:p>
            <a:pPr algn="just" eaLnBrk="1" hangingPunct="1">
              <a:buFont typeface="Wingdings" panose="05000000000000000000" pitchFamily="2" charset="2"/>
              <a:buChar char="v"/>
              <a:defRPr/>
            </a:pPr>
            <a:r>
              <a:rPr lang="pl-PL" altLang="pl-PL" sz="2800" dirty="0">
                <a:latin typeface="Comic Sans MS" panose="030F0702030302020204" pitchFamily="66" charset="0"/>
              </a:rPr>
              <a:t>Obecnie nasza szkoła posiada 50 </a:t>
            </a:r>
            <a:r>
              <a:rPr lang="pl-PL" altLang="pl-PL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Stypendystów.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5" descr="Znalezione obrazy dla zapytania Kinga Nitka stypendystka prezesa rady ministró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28736"/>
            <a:ext cx="5084762" cy="3811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Obraz 3" descr="prm1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066" y="571480"/>
            <a:ext cx="4071934" cy="610790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5" descr="Znalezione obrazy dla zapytania II Lo Sanok Solidarna szko&amp;lstrok;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913"/>
            <a:ext cx="5703888" cy="32051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AutoShape 7" descr="Znalezione obrazy dla zapytania II Lo Sanok Solidarna szko&amp;lstrok;a"/>
          <p:cNvSpPr>
            <a:spLocks noChangeAspect="1" noChangeArrowheads="1"/>
          </p:cNvSpPr>
          <p:nvPr/>
        </p:nvSpPr>
        <p:spPr bwMode="auto">
          <a:xfrm>
            <a:off x="1071563" y="1462088"/>
            <a:ext cx="70008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18436" name="AutoShape 9" descr="Znalezione obrazy dla zapytania II Lo Sanok Solidarna szko&amp;lstrok;a"/>
          <p:cNvSpPr>
            <a:spLocks noChangeAspect="1" noChangeArrowheads="1"/>
          </p:cNvSpPr>
          <p:nvPr/>
        </p:nvSpPr>
        <p:spPr bwMode="auto">
          <a:xfrm>
            <a:off x="1071563" y="1462088"/>
            <a:ext cx="70008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2F0E549-CF5B-4197-93D6-95B8D4827F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22" y="3363604"/>
            <a:ext cx="5128666" cy="341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wik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557338"/>
            <a:ext cx="4537075" cy="30178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01F99681-CCDA-49C1-B971-68BFB37AC2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726071"/>
            <a:ext cx="3924614" cy="540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7" descr="Znalezione obrazy dla zapytania 2losan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196752"/>
            <a:ext cx="7000875" cy="46863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Prostokąt 2"/>
          <p:cNvSpPr/>
          <p:nvPr/>
        </p:nvSpPr>
        <p:spPr>
          <a:xfrm>
            <a:off x="2080668" y="-22795"/>
            <a:ext cx="4839787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Budynek II LO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00063" y="714375"/>
            <a:ext cx="8393112" cy="51435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dirty="0">
                <a:latin typeface="Century Gothic" pitchFamily="34" charset="0"/>
              </a:rPr>
              <a:t>Możliwość sprawdzenia się w olimpiadach i konkursach przedmiotów z wielu dziedzin</a:t>
            </a:r>
            <a:endParaRPr lang="pl-PL" altLang="pl-PL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4" descr="C:\Users\ACER\Downloads\IMG_20190201_112633_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39256"/>
            <a:ext cx="3945466" cy="2959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8" descr="IMG_20180510_075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557" y="2937594"/>
            <a:ext cx="4711219" cy="3512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z-p3-scontent-waw1-1.xx.fbcdn.net/v/t1.15752-9/s2048x2048/52914676_2391351711092946_6353060236344950784_n.jpg?_nc_cat=105&amp;_nc_ht=z-p3-scontent-waw1-1.xx&amp;oh=3c40ed42b9134868937c8ebd693b985a&amp;oe=5D18F7C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2632" y="642918"/>
            <a:ext cx="8038736" cy="5357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pole tekstowe 2"/>
          <p:cNvSpPr txBox="1"/>
          <p:nvPr/>
        </p:nvSpPr>
        <p:spPr>
          <a:xfrm>
            <a:off x="3166808" y="6143644"/>
            <a:ext cx="28103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800" dirty="0">
                <a:latin typeface="Comic Sans MS" pitchFamily="66" charset="0"/>
              </a:rPr>
              <a:t>Radosław</a:t>
            </a:r>
            <a:r>
              <a:rPr lang="pl-PL" sz="3200" dirty="0">
                <a:latin typeface="Comic Sans MS" pitchFamily="66" charset="0"/>
              </a:rPr>
              <a:t> </a:t>
            </a:r>
            <a:r>
              <a:rPr lang="pl-PL" sz="2800" dirty="0" err="1">
                <a:latin typeface="Comic Sans MS" pitchFamily="66" charset="0"/>
              </a:rPr>
              <a:t>Fedak</a:t>
            </a:r>
            <a:endParaRPr lang="pl-PL" sz="32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23032" t="1" r="35290" b="1"/>
          <a:stretch/>
        </p:blipFill>
        <p:spPr>
          <a:xfrm>
            <a:off x="467544" y="659200"/>
            <a:ext cx="3312368" cy="4459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60848"/>
            <a:ext cx="4602901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pole tekstowe 4"/>
          <p:cNvSpPr txBox="1"/>
          <p:nvPr/>
        </p:nvSpPr>
        <p:spPr>
          <a:xfrm>
            <a:off x="4788024" y="4941168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Comic Sans MS" panose="030F0702030302020204" pitchFamily="66" charset="0"/>
              </a:rPr>
              <a:t>Kamil </a:t>
            </a:r>
            <a:r>
              <a:rPr lang="pl-PL" sz="2800" dirty="0" err="1">
                <a:latin typeface="Comic Sans MS" panose="030F0702030302020204" pitchFamily="66" charset="0"/>
              </a:rPr>
              <a:t>Koczera</a:t>
            </a:r>
            <a:endParaRPr lang="pl-PL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15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054292" cy="39603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pole tekstowe 1"/>
          <p:cNvSpPr txBox="1">
            <a:spLocks noChangeArrowheads="1"/>
          </p:cNvSpPr>
          <p:nvPr/>
        </p:nvSpPr>
        <p:spPr bwMode="auto">
          <a:xfrm>
            <a:off x="1098550" y="5734050"/>
            <a:ext cx="6943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>
                <a:latin typeface="Comic Sans MS" panose="030F0702030302020204" pitchFamily="66" charset="0"/>
              </a:rPr>
              <a:t>XXI edycja konkursu twórczości własnej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TOP_Laureatki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4752975" cy="3162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507" name="Picture 3" descr="C:\Users\ACER\Downloads\IMG_1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382" y="3415790"/>
            <a:ext cx="4338637" cy="32543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8" name="Picture 7" descr="Znalezione obrazy dla zapytania 2losano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484" y="1052736"/>
            <a:ext cx="2447999" cy="43517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geo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39" y="360671"/>
            <a:ext cx="4152900" cy="311467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2531" name="Picture 7" descr="www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642827"/>
            <a:ext cx="4600575" cy="3067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9" descr="IMG_20170530_1351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93189"/>
            <a:ext cx="3449638" cy="3449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00063" y="1525588"/>
            <a:ext cx="7467600" cy="51435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przedmiotowe</a:t>
            </a:r>
            <a:r>
              <a:rPr lang="pl-PL" altLang="pl-PL" dirty="0">
                <a:latin typeface="Comic Sans MS" panose="030F0702030302020204" pitchFamily="66" charset="0"/>
              </a:rPr>
              <a:t>, </a:t>
            </a:r>
          </a:p>
          <a:p>
            <a:pPr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teatralne</a:t>
            </a:r>
            <a:r>
              <a:rPr lang="pl-PL" altLang="pl-PL" dirty="0">
                <a:latin typeface="Comic Sans MS" panose="030F0702030302020204" pitchFamily="66" charset="0"/>
              </a:rPr>
              <a:t>, </a:t>
            </a:r>
          </a:p>
          <a:p>
            <a:pPr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artystyczne</a:t>
            </a:r>
            <a:r>
              <a:rPr lang="pl-PL" altLang="pl-PL" dirty="0">
                <a:latin typeface="Comic Sans MS" panose="030F0702030302020204" pitchFamily="66" charset="0"/>
              </a:rPr>
              <a:t>, </a:t>
            </a:r>
          </a:p>
          <a:p>
            <a:pPr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wokalno – instrumentalne</a:t>
            </a:r>
            <a:r>
              <a:rPr lang="pl-PL" altLang="pl-PL" dirty="0"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sportowe </a:t>
            </a:r>
            <a:endParaRPr lang="pl-PL" altLang="pl-PL" dirty="0">
              <a:latin typeface="Comic Sans MS" panose="030F0702030302020204" pitchFamily="66" charset="0"/>
            </a:endParaRPr>
          </a:p>
          <a:p>
            <a:pPr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chór </a:t>
            </a:r>
            <a:r>
              <a:rPr lang="pl-PL" altLang="pl-PL" dirty="0">
                <a:latin typeface="Comic Sans MS" panose="030F0702030302020204" pitchFamily="66" charset="0"/>
              </a:rPr>
              <a:t>(założony dwa lata temu) zajmujący wysokie miejsca w konkursach muzycznych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248012" y="345430"/>
            <a:ext cx="66479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Koła zainteresowań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" y="1072232"/>
            <a:ext cx="7900988" cy="444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pole tekstowe 1"/>
          <p:cNvSpPr txBox="1">
            <a:spLocks noChangeArrowheads="1"/>
          </p:cNvSpPr>
          <p:nvPr/>
        </p:nvSpPr>
        <p:spPr bwMode="auto">
          <a:xfrm>
            <a:off x="668338" y="5919788"/>
            <a:ext cx="78983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400" dirty="0">
                <a:latin typeface="Comic Sans MS" panose="030F0702030302020204" pitchFamily="66" charset="0"/>
              </a:rPr>
              <a:t>Sebastian </a:t>
            </a:r>
            <a:r>
              <a:rPr lang="pl-PL" altLang="pl-PL" sz="2400" dirty="0" err="1">
                <a:latin typeface="Comic Sans MS" panose="030F0702030302020204" pitchFamily="66" charset="0"/>
              </a:rPr>
              <a:t>Mandzelowski</a:t>
            </a:r>
            <a:r>
              <a:rPr lang="pl-PL" altLang="pl-PL" sz="2400" dirty="0">
                <a:latin typeface="Comic Sans MS" panose="030F0702030302020204" pitchFamily="66" charset="0"/>
              </a:rPr>
              <a:t> </a:t>
            </a:r>
            <a:r>
              <a:rPr lang="pl-PL" altLang="pl-PL" sz="2400">
                <a:latin typeface="Comic Sans MS" panose="030F0702030302020204" pitchFamily="66" charset="0"/>
              </a:rPr>
              <a:t>- przyszła </a:t>
            </a:r>
            <a:r>
              <a:rPr lang="pl-PL" altLang="pl-PL" sz="2400" dirty="0">
                <a:latin typeface="Comic Sans MS" panose="030F0702030302020204" pitchFamily="66" charset="0"/>
              </a:rPr>
              <a:t>gwiazda Hollywood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44" y="836712"/>
            <a:ext cx="7345312" cy="4880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pole tekstowe 2"/>
          <p:cNvSpPr txBox="1">
            <a:spLocks noChangeArrowheads="1"/>
          </p:cNvSpPr>
          <p:nvPr/>
        </p:nvSpPr>
        <p:spPr bwMode="auto">
          <a:xfrm>
            <a:off x="3400425" y="6049963"/>
            <a:ext cx="23431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>
                <a:latin typeface="Comic Sans MS" panose="030F0702030302020204" pitchFamily="66" charset="0"/>
              </a:rPr>
              <a:t>Szkolny chór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IMG_6259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8225" y="765175"/>
            <a:ext cx="7067550" cy="4702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1" name="pole tekstowe 1"/>
          <p:cNvSpPr txBox="1">
            <a:spLocks noChangeArrowheads="1"/>
          </p:cNvSpPr>
          <p:nvPr/>
        </p:nvSpPr>
        <p:spPr bwMode="auto">
          <a:xfrm>
            <a:off x="2411413" y="5876925"/>
            <a:ext cx="3922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>
                <a:latin typeface="Comic Sans MS" panose="030F0702030302020204" pitchFamily="66" charset="0"/>
              </a:rPr>
              <a:t>Szkolne koło teatralne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23850" y="1435100"/>
            <a:ext cx="8424863" cy="4873625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Wychowankami II LO jest już kilka tysięcy absolwentów, którzy przynoszą chlubę naszej szkole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Nasi absolwenci z powodzeniem kontynuują naukę na różnych kierunkach studiów, ale utrzymują ciągły kontakt  z macierzystym liceum.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Absolwenci naszej szkoły: </a:t>
            </a:r>
            <a:r>
              <a:rPr lang="pl-PL" altLang="pl-PL" b="1" dirty="0">
                <a:latin typeface="Comic Sans MS" panose="030F0702030302020204" pitchFamily="66" charset="0"/>
              </a:rPr>
              <a:t>Piotr </a:t>
            </a:r>
            <a:r>
              <a:rPr lang="pl-PL" altLang="pl-PL" b="1" dirty="0" err="1">
                <a:latin typeface="Comic Sans MS" panose="030F0702030302020204" pitchFamily="66" charset="0"/>
              </a:rPr>
              <a:t>Uruski</a:t>
            </a:r>
            <a:r>
              <a:rPr lang="pl-PL" altLang="pl-PL" dirty="0">
                <a:latin typeface="Comic Sans MS" panose="030F0702030302020204" pitchFamily="66" charset="0"/>
              </a:rPr>
              <a:t> (Poseł na Sejm RP), </a:t>
            </a:r>
            <a:r>
              <a:rPr lang="pl-PL" altLang="pl-PL" b="1" dirty="0">
                <a:latin typeface="Comic Sans MS" panose="030F0702030302020204" pitchFamily="66" charset="0"/>
              </a:rPr>
              <a:t>Artur Andrus </a:t>
            </a:r>
            <a:r>
              <a:rPr lang="pl-PL" altLang="pl-PL" dirty="0">
                <a:latin typeface="Comic Sans MS" panose="030F0702030302020204" pitchFamily="66" charset="0"/>
              </a:rPr>
              <a:t>(artysta kabaretowy) i wielu, wielu innych…</a:t>
            </a:r>
          </a:p>
        </p:txBody>
      </p:sp>
      <p:sp>
        <p:nvSpPr>
          <p:cNvPr id="7" name="Prostokąt 6"/>
          <p:cNvSpPr/>
          <p:nvPr/>
        </p:nvSpPr>
        <p:spPr>
          <a:xfrm>
            <a:off x="2556064" y="273422"/>
            <a:ext cx="403187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Absolwenci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az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3938" y="2997200"/>
            <a:ext cx="5356225" cy="3568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 descr="Obraz zawierający osoba, kapelusz, noszenie, dziecko&#10;&#10;Opis wygenerowany automatycznie">
            <a:extLst>
              <a:ext uri="{FF2B5EF4-FFF2-40B4-BE49-F238E27FC236}">
                <a16:creationId xmlns:a16="http://schemas.microsoft.com/office/drawing/2014/main" id="{9998517B-DBBB-4A7F-9E29-72595EC26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100"/>
            <a:ext cx="5286176" cy="3754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AutoShape 10" descr="Znalezione obrazy dla zapytania chór 2lo sanok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sp>
        <p:nvSpPr>
          <p:cNvPr id="32771" name="AutoShape 12" descr="Znalezione obrazy dla zapytania chór 2lo sanok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pic>
        <p:nvPicPr>
          <p:cNvPr id="30724" name="Picture 14" descr="Znalezione obrazy dla zapytania chór 2lo san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60350"/>
            <a:ext cx="5084763" cy="33829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25" name="Picture 16" descr="Znalezione obrazy dla zapytania chór 2lo sano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068638"/>
            <a:ext cx="5372100" cy="35814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IMG 96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46" y="692398"/>
            <a:ext cx="7362907" cy="4896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pole tekstowe 1"/>
          <p:cNvSpPr txBox="1">
            <a:spLocks noChangeArrowheads="1"/>
          </p:cNvSpPr>
          <p:nvPr/>
        </p:nvSpPr>
        <p:spPr bwMode="auto">
          <a:xfrm>
            <a:off x="2716213" y="5876925"/>
            <a:ext cx="3711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pl-PL" altLang="pl-PL" sz="2800">
                <a:latin typeface="Comic Sans MS" panose="030F0702030302020204" pitchFamily="66" charset="0"/>
              </a:rPr>
              <a:t>Parada niepodległości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 descr="Podobny obra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28" y="411956"/>
            <a:ext cx="8064500" cy="532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pole tekstowe 2"/>
          <p:cNvSpPr txBox="1">
            <a:spLocks noChangeArrowheads="1"/>
          </p:cNvSpPr>
          <p:nvPr/>
        </p:nvSpPr>
        <p:spPr bwMode="auto">
          <a:xfrm>
            <a:off x="3106738" y="6048375"/>
            <a:ext cx="283443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l-PL" altLang="pl-PL" sz="2800">
                <a:latin typeface="Comic Sans MS" panose="030F0702030302020204" pitchFamily="66" charset="0"/>
              </a:rPr>
              <a:t>90. </a:t>
            </a:r>
            <a:r>
              <a:rPr lang="pl-PL" altLang="pl-PL" sz="2800" dirty="0">
                <a:latin typeface="Comic Sans MS" panose="030F0702030302020204" pitchFamily="66" charset="0"/>
              </a:rPr>
              <a:t>lecie szkoły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00063" y="1000125"/>
            <a:ext cx="7467600" cy="5143500"/>
          </a:xfrm>
        </p:spPr>
        <p:txBody>
          <a:bodyPr/>
          <a:lstStyle/>
          <a:p>
            <a:pPr algn="just" eaLnBrk="1" hangingPunct="1">
              <a:defRPr/>
            </a:pPr>
            <a:r>
              <a:rPr lang="pl-PL" altLang="pl-PL" sz="3600" dirty="0">
                <a:latin typeface="Comic Sans MS" panose="030F0702030302020204" pitchFamily="66" charset="0"/>
              </a:rPr>
              <a:t>W ramach lekcji wychowania fizycznego oferujemy także: </a:t>
            </a:r>
            <a:r>
              <a:rPr lang="pl-PL" altLang="pl-PL" sz="3600" b="1" dirty="0">
                <a:latin typeface="Comic Sans MS" panose="030F0702030302020204" pitchFamily="66" charset="0"/>
              </a:rPr>
              <a:t>zajęcia turystyczne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basen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siłownię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narty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snowboard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łyżwy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góry, rejsy – żeglarstwo </a:t>
            </a:r>
            <a:r>
              <a:rPr lang="pl-PL" altLang="pl-PL" sz="3600" dirty="0">
                <a:latin typeface="Comic Sans MS" panose="030F0702030302020204" pitchFamily="66" charset="0"/>
              </a:rPr>
              <a:t>oraz</a:t>
            </a:r>
            <a:r>
              <a:rPr lang="pl-PL" altLang="pl-PL" sz="3600" b="1" dirty="0">
                <a:latin typeface="Comic Sans MS" panose="030F0702030302020204" pitchFamily="66" charset="0"/>
              </a:rPr>
              <a:t> </a:t>
            </a:r>
            <a:r>
              <a:rPr lang="pl-PL" altLang="pl-PL" sz="3600" dirty="0">
                <a:latin typeface="Comic Sans MS" panose="030F0702030302020204" pitchFamily="66" charset="0"/>
              </a:rPr>
              <a:t>uczestnictwo w </a:t>
            </a:r>
            <a:r>
              <a:rPr lang="pl-PL" altLang="pl-PL" sz="3600" b="1" dirty="0">
                <a:latin typeface="Comic Sans MS" panose="030F0702030302020204" pitchFamily="66" charset="0"/>
              </a:rPr>
              <a:t>meczach</a:t>
            </a:r>
            <a:r>
              <a:rPr lang="pl-PL" altLang="pl-PL" sz="3600" dirty="0">
                <a:latin typeface="Comic Sans MS" panose="030F0702030302020204" pitchFamily="66" charset="0"/>
              </a:rPr>
              <a:t> </a:t>
            </a:r>
            <a:r>
              <a:rPr lang="pl-PL" altLang="pl-PL" sz="3600" b="1" dirty="0">
                <a:latin typeface="Comic Sans MS" panose="030F0702030302020204" pitchFamily="66" charset="0"/>
              </a:rPr>
              <a:t>piłkarskich</a:t>
            </a:r>
            <a:r>
              <a:rPr lang="pl-PL" altLang="pl-PL" sz="3600" dirty="0">
                <a:latin typeface="Comic Sans MS" panose="030F0702030302020204" pitchFamily="66" charset="0"/>
              </a:rPr>
              <a:t>, </a:t>
            </a:r>
            <a:r>
              <a:rPr lang="pl-PL" altLang="pl-PL" sz="3600" b="1" dirty="0">
                <a:latin typeface="Comic Sans MS" panose="030F0702030302020204" pitchFamily="66" charset="0"/>
              </a:rPr>
              <a:t>piłki siatkowej i koszykówki odbywających się na terenie całej Polsce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7" descr="20160916_1008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5910263" cy="33321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  <p:pic>
        <p:nvPicPr>
          <p:cNvPr id="41988" name="Picture 10" descr="20160916_0957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5816" y="3140968"/>
            <a:ext cx="5838825" cy="32908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00063" y="714375"/>
            <a:ext cx="7467600" cy="5143500"/>
          </a:xfrm>
        </p:spPr>
        <p:txBody>
          <a:bodyPr/>
          <a:lstStyle/>
          <a:p>
            <a:pPr algn="just"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Wyjazdy integracyjne</a:t>
            </a:r>
            <a:endParaRPr lang="pl-PL" altLang="pl-PL" b="1" dirty="0">
              <a:latin typeface="Comic Sans MS" panose="030F0702030302020204" pitchFamily="66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6084" name="Picture 4" descr="C:\Users\ACER\Downloads\Resized_20180425_192205 (1)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285875"/>
            <a:ext cx="5080000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9" descr="Znalezione obrazy dla zapytania 2losan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38613" y="4225925"/>
            <a:ext cx="4575175" cy="2571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2" descr="Znalezione obrazy dla zapytania 2losano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8" y="3644900"/>
            <a:ext cx="3860800" cy="2573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ACER\Desktop\20180406_102542_HD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8400" y="3929063"/>
            <a:ext cx="5435600" cy="2928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395288" y="620713"/>
            <a:ext cx="8569325" cy="5522912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Wycieczki przedmiotowe: </a:t>
            </a:r>
            <a:r>
              <a:rPr lang="pl-PL" altLang="pl-PL" b="1" dirty="0">
                <a:latin typeface="Comic Sans MS" panose="030F0702030302020204" pitchFamily="66" charset="0"/>
              </a:rPr>
              <a:t>lokalne </a:t>
            </a:r>
            <a:br>
              <a:rPr lang="pl-PL" altLang="pl-PL" b="1" dirty="0">
                <a:latin typeface="Comic Sans MS" panose="030F0702030302020204" pitchFamily="66" charset="0"/>
              </a:rPr>
            </a:br>
            <a:r>
              <a:rPr lang="pl-PL" altLang="pl-PL" dirty="0">
                <a:latin typeface="Comic Sans MS" panose="030F0702030302020204" pitchFamily="66" charset="0"/>
              </a:rPr>
              <a:t>(w ramach lekcji), </a:t>
            </a:r>
            <a:r>
              <a:rPr lang="pl-PL" altLang="pl-PL" b="1" dirty="0">
                <a:latin typeface="Comic Sans MS" panose="030F0702030302020204" pitchFamily="66" charset="0"/>
              </a:rPr>
              <a:t>krajowe</a:t>
            </a:r>
            <a:r>
              <a:rPr lang="pl-PL" altLang="pl-PL" dirty="0">
                <a:latin typeface="Comic Sans MS" panose="030F0702030302020204" pitchFamily="66" charset="0"/>
              </a:rPr>
              <a:t> i </a:t>
            </a:r>
            <a:r>
              <a:rPr lang="pl-PL" altLang="pl-PL" b="1" dirty="0">
                <a:latin typeface="Comic Sans MS" panose="030F0702030302020204" pitchFamily="66" charset="0"/>
              </a:rPr>
              <a:t>zagraniczne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333375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37893" name="Picture 2" descr="C:\Users\ACER\Downloads\34665493_1989421571131443_3334320860075917312_o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1628775"/>
            <a:ext cx="2905125" cy="2179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4" descr="C:\Users\ACER\Downloads\34963193_1992212894185644_8836364005669863424_n-a0987ecd1c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1844675"/>
            <a:ext cx="3143250" cy="419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akam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088" y="1125538"/>
            <a:ext cx="3124200" cy="468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 descr="Znalezione obrazy dla zapytania 2losan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9575" y="1939925"/>
            <a:ext cx="4586288" cy="3055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6" descr="Znalezione obrazy dla zapytania si&amp;lstrok;oenia 2losan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6672"/>
            <a:ext cx="3697288" cy="27701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8" descr="IMG_1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32" y="2780928"/>
            <a:ext cx="4572000" cy="3429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5" descr="Znalezione obrazy dla zapytania Andrus w Sano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860" y="1340768"/>
            <a:ext cx="6150281" cy="4685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7" name="pole tekstowe 1"/>
          <p:cNvSpPr txBox="1">
            <a:spLocks noChangeArrowheads="1"/>
          </p:cNvSpPr>
          <p:nvPr/>
        </p:nvSpPr>
        <p:spPr bwMode="auto">
          <a:xfrm>
            <a:off x="4500018" y="6093296"/>
            <a:ext cx="2880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dirty="0">
                <a:latin typeface="Comic Sans MS" panose="030F0702030302020204" pitchFamily="66" charset="0"/>
              </a:rPr>
              <a:t>Artur</a:t>
            </a:r>
            <a:r>
              <a:rPr lang="pl-PL" altLang="pl-PL" dirty="0">
                <a:latin typeface="Arial" panose="020B0604020202020204" pitchFamily="34" charset="0"/>
              </a:rPr>
              <a:t> </a:t>
            </a:r>
            <a:r>
              <a:rPr lang="pl-PL" altLang="pl-PL" dirty="0">
                <a:latin typeface="Comic Sans MS" panose="030F0702030302020204" pitchFamily="66" charset="0"/>
              </a:rPr>
              <a:t>Andrus</a:t>
            </a:r>
          </a:p>
        </p:txBody>
      </p:sp>
      <p:sp>
        <p:nvSpPr>
          <p:cNvPr id="3" name="Prostokąt 2"/>
          <p:cNvSpPr/>
          <p:nvPr/>
        </p:nvSpPr>
        <p:spPr>
          <a:xfrm>
            <a:off x="1690443" y="116632"/>
            <a:ext cx="576311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Absolwenci II LO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0" descr="hgfvzishdfs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27" y="1023937"/>
            <a:ext cx="3848100" cy="4933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63" name="Picture 12" descr="mh2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76475"/>
            <a:ext cx="4324350" cy="2428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038" y="252413"/>
            <a:ext cx="5040312" cy="3779837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3012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11638" y="2997200"/>
            <a:ext cx="4705350" cy="3527425"/>
          </a:xfr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00063" y="1000125"/>
            <a:ext cx="7467600" cy="5143500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Ciekawe lekcje:</a:t>
            </a:r>
            <a:endParaRPr lang="pl-PL" altLang="pl-PL" b="1" dirty="0">
              <a:latin typeface="Comic Sans MS" panose="030F0702030302020204" pitchFamily="66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4037" name="Picture 7" descr="IMG_76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132856"/>
            <a:ext cx="5421896" cy="3603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036" name="Picture 5" descr="Akademia Nowoczesnego Patriotyzmu II LO 20 630x4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24" y="3934507"/>
            <a:ext cx="4076700" cy="2714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19" y="2924944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" y="692696"/>
            <a:ext cx="4086267" cy="306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48680"/>
            <a:ext cx="4464496" cy="33527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96581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250825" y="620713"/>
            <a:ext cx="8569325" cy="863600"/>
          </a:xfrm>
        </p:spPr>
        <p:txBody>
          <a:bodyPr/>
          <a:lstStyle/>
          <a:p>
            <a:pPr algn="just"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Udział w spotkaniach z ciekawymi ludźmi</a:t>
            </a:r>
            <a:endParaRPr lang="pl-PL" altLang="pl-PL" b="1" dirty="0">
              <a:latin typeface="Comic Sans MS" panose="030F0702030302020204" pitchFamily="66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333375"/>
          </a:xfrm>
          <a:prstGeom prst="rect">
            <a:avLst/>
          </a:prstGeom>
        </p:spPr>
        <p:txBody>
          <a:bodyPr anchor="b">
            <a:normAutofit fontScale="6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5060" name="Picture 9" descr="Znalezione obrazy dla zapytania 2losan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05064"/>
            <a:ext cx="4271963" cy="240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11" descr="Znalezione obrazy dla zapytania 2losano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412875"/>
            <a:ext cx="3475037" cy="2319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8" descr="podrni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09" y="1412875"/>
            <a:ext cx="4353169" cy="2451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86" y="3969480"/>
            <a:ext cx="4110190" cy="26324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179388" y="692150"/>
            <a:ext cx="8640762" cy="5451475"/>
          </a:xfrm>
        </p:spPr>
        <p:txBody>
          <a:bodyPr/>
          <a:lstStyle/>
          <a:p>
            <a:pPr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Organizację spotkań, wykładów </a:t>
            </a:r>
            <a:br>
              <a:rPr lang="pl-PL" altLang="pl-PL" dirty="0">
                <a:latin typeface="Comic Sans MS" panose="030F0702030302020204" pitchFamily="66" charset="0"/>
              </a:rPr>
            </a:br>
            <a:r>
              <a:rPr lang="pl-PL" altLang="pl-PL" dirty="0">
                <a:latin typeface="Comic Sans MS" panose="030F0702030302020204" pitchFamily="66" charset="0"/>
              </a:rPr>
              <a:t>z wykładowcami i studentami najlepszych uczelni w Polsce.</a:t>
            </a:r>
          </a:p>
          <a:p>
            <a:pPr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Ostatnio w naszej szkole gościliśmy przedstawicieli </a:t>
            </a:r>
            <a:r>
              <a:rPr lang="pl-PL" altLang="pl-PL" b="1" dirty="0">
                <a:latin typeface="Comic Sans MS" panose="030F0702030302020204" pitchFamily="66" charset="0"/>
              </a:rPr>
              <a:t>Politechniki Warszawskiej.</a:t>
            </a:r>
            <a:endParaRPr lang="pl-PL" altLang="pl-PL" dirty="0">
              <a:latin typeface="Comic Sans MS" panose="030F0702030302020204" pitchFamily="66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406400"/>
          </a:xfrm>
          <a:prstGeom prst="rect">
            <a:avLst/>
          </a:prstGeom>
        </p:spPr>
        <p:txBody>
          <a:bodyPr anchor="b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4580" name="Picture 2" descr="C:\Users\ACER\Downloads\DSC_47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884613"/>
            <a:ext cx="4176713" cy="2782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 descr="C:\Users\ACER\Downloads\DSC_4801C-4b9af390e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3463" y="3357563"/>
            <a:ext cx="4030662" cy="268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500063" y="836613"/>
            <a:ext cx="8175625" cy="5307012"/>
          </a:xfrm>
        </p:spPr>
        <p:txBody>
          <a:bodyPr/>
          <a:lstStyle/>
          <a:p>
            <a:pPr algn="just" eaLnBrk="1" hangingPunct="1"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Pracę na rzecz innych osób w ramach szkolnego wolontariatu.</a:t>
            </a:r>
          </a:p>
          <a:p>
            <a:pPr algn="just" eaLnBrk="1" hangingPunct="1">
              <a:defRPr/>
            </a:pPr>
            <a:r>
              <a:rPr lang="pl-PL" altLang="pl-PL" b="1" dirty="0">
                <a:latin typeface="Comic Sans MS" panose="030F0702030302020204" pitchFamily="66" charset="0"/>
              </a:rPr>
              <a:t>Natalia </a:t>
            </a:r>
            <a:r>
              <a:rPr lang="pl-PL" altLang="pl-PL" b="1" dirty="0" err="1">
                <a:latin typeface="Comic Sans MS" panose="030F0702030302020204" pitchFamily="66" charset="0"/>
              </a:rPr>
              <a:t>Sobolak</a:t>
            </a:r>
            <a:r>
              <a:rPr lang="pl-PL" altLang="pl-PL" b="1" dirty="0">
                <a:latin typeface="Comic Sans MS" panose="030F0702030302020204" pitchFamily="66" charset="0"/>
              </a:rPr>
              <a:t> – wolontariusz roku 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0"/>
            <a:ext cx="4500563" cy="519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entury Schoolbook" pitchFamily="18" charset="0"/>
              </a:rPr>
              <a:t> </a:t>
            </a:r>
          </a:p>
        </p:txBody>
      </p:sp>
      <p:pic>
        <p:nvPicPr>
          <p:cNvPr id="3" name="Obraz 2" descr="Obraz zawierający osoba, stół, wewnątrz, kobieta&#10;&#10;Opis wygenerowany automatycznie">
            <a:extLst>
              <a:ext uri="{FF2B5EF4-FFF2-40B4-BE49-F238E27FC236}">
                <a16:creationId xmlns:a16="http://schemas.microsoft.com/office/drawing/2014/main" id="{9EDAF738-D04B-4DE8-8E31-5E3811098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326" y="2636912"/>
            <a:ext cx="7601098" cy="3800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5" descr="Znalezione obrazy dla zapytania akcja góra grosz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4181475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8131" name="Picture 2" descr="C:\Users\ACER\Desktop\szlacetna-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3213100"/>
            <a:ext cx="5500687" cy="3371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ymbol zastępczy zawartości 2"/>
          <p:cNvSpPr>
            <a:spLocks noGrp="1"/>
          </p:cNvSpPr>
          <p:nvPr>
            <p:ph sz="quarter" idx="4294967295"/>
          </p:nvPr>
        </p:nvSpPr>
        <p:spPr>
          <a:xfrm>
            <a:off x="838200" y="765175"/>
            <a:ext cx="7467600" cy="1079500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  <a:defRPr/>
            </a:pPr>
            <a:r>
              <a:rPr lang="pl-PL" altLang="pl-PL" dirty="0">
                <a:latin typeface="Comic Sans MS" panose="030F0702030302020204" pitchFamily="66" charset="0"/>
              </a:rPr>
              <a:t>Różne formy kontaktów ze studentami m.in. w ramach AIESEC</a:t>
            </a:r>
            <a:endParaRPr lang="pl-PL" altLang="pl-PL" b="1" dirty="0">
              <a:latin typeface="Comic Sans MS" panose="030F0702030302020204" pitchFamily="66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8261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9156" name="Picture 7" descr="P101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38" y="2497768"/>
            <a:ext cx="3744913" cy="30718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8" descr="PA0405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2468365"/>
            <a:ext cx="4728702" cy="3744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740477" cy="5461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pole tekstowe 1">
            <a:extLst>
              <a:ext uri="{FF2B5EF4-FFF2-40B4-BE49-F238E27FC236}">
                <a16:creationId xmlns:a16="http://schemas.microsoft.com/office/drawing/2014/main" id="{EA564E88-45AA-4496-88E0-3840961B812F}"/>
              </a:ext>
            </a:extLst>
          </p:cNvPr>
          <p:cNvSpPr txBox="1"/>
          <p:nvPr/>
        </p:nvSpPr>
        <p:spPr>
          <a:xfrm>
            <a:off x="812696" y="6200897"/>
            <a:ext cx="7518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>
                <a:latin typeface="Comic Sans MS" panose="030F0702030302020204" pitchFamily="66" charset="0"/>
              </a:rPr>
              <a:t>MISTRZ POLSKI LICEALIADY W UNIHOKEJU CHŁOPCÓW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DB4D3E1-FEE9-452E-BB96-DF14414392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19" y="692696"/>
            <a:ext cx="8189962" cy="4787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34D78CC6-523C-452C-8FF4-50ECADE8E3E3}"/>
              </a:ext>
            </a:extLst>
          </p:cNvPr>
          <p:cNvSpPr txBox="1"/>
          <p:nvPr/>
        </p:nvSpPr>
        <p:spPr>
          <a:xfrm>
            <a:off x="5436096" y="5805264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Comic Sans MS" panose="030F0702030302020204" pitchFamily="66" charset="0"/>
              </a:rPr>
              <a:t>Ilona  Adamska</a:t>
            </a:r>
          </a:p>
        </p:txBody>
      </p:sp>
    </p:spTree>
    <p:extLst>
      <p:ext uri="{BB962C8B-B14F-4D97-AF65-F5344CB8AC3E}">
        <p14:creationId xmlns:p14="http://schemas.microsoft.com/office/powerpoint/2010/main" val="26588206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9" descr="2018D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05602"/>
            <a:ext cx="5112544" cy="28766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az 2" descr="Obraz zawierający osoba, pozujący, wewnątrz, grupa&#10;&#10;Opis wygenerowany automatycznie">
            <a:extLst>
              <a:ext uri="{FF2B5EF4-FFF2-40B4-BE49-F238E27FC236}">
                <a16:creationId xmlns:a16="http://schemas.microsoft.com/office/drawing/2014/main" id="{4F24C36E-E7A2-452D-8FB2-F1D3ECE79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750" y="190272"/>
            <a:ext cx="5120498" cy="3415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57548"/>
            <a:ext cx="5725209" cy="42929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24744"/>
            <a:ext cx="2484592" cy="4958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308" y="2310645"/>
            <a:ext cx="2897692" cy="434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B444213E-0F52-4B1F-939D-D68FFBA153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92" y="198687"/>
            <a:ext cx="6064116" cy="43156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5" descr="2018DP.jpg"/>
          <p:cNvSpPr>
            <a:spLocks noChangeAspect="1" noChangeArrowheads="1"/>
          </p:cNvSpPr>
          <p:nvPr/>
        </p:nvSpPr>
        <p:spPr bwMode="auto">
          <a:xfrm>
            <a:off x="2419350" y="2219325"/>
            <a:ext cx="43053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pl-PL" altLang="pl-PL" sz="1800">
              <a:latin typeface="Arial" panose="020B0604020202020204" pitchFamily="34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962B9DF4-3922-4FE7-8E64-83E787B09B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4" y="248454"/>
            <a:ext cx="5254582" cy="3941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1D665DC-E57A-4A9E-8226-2A18BD16C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996952"/>
            <a:ext cx="5551206" cy="3700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siat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33375"/>
            <a:ext cx="4054475" cy="597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Obraz 2" descr="Obraz zawierający osoba, stojące, wewnątrz, pozujący&#10;&#10;Opis wygenerowany automatycznie">
            <a:extLst>
              <a:ext uri="{FF2B5EF4-FFF2-40B4-BE49-F238E27FC236}">
                <a16:creationId xmlns:a16="http://schemas.microsoft.com/office/drawing/2014/main" id="{469FEEE8-F0E8-4EE1-A7F5-B4C675DFCB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333" y="739772"/>
            <a:ext cx="4033842" cy="5378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dirty="0">
                <a:solidFill>
                  <a:schemeClr val="tx1"/>
                </a:solidFill>
                <a:latin typeface="Comic Sans MS" panose="030F0702030302020204" pitchFamily="66" charset="0"/>
              </a:rPr>
              <a:t>Społeczność II LO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F4EF1E7-BE3E-4453-AF57-9EE1CDE64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08" y="1872427"/>
            <a:ext cx="8561984" cy="4283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>
            <a:extLst>
              <a:ext uri="{FF2B5EF4-FFF2-40B4-BE49-F238E27FC236}">
                <a16:creationId xmlns:a16="http://schemas.microsoft.com/office/drawing/2014/main" id="{C1C81208-7212-4177-B1AF-BCDF0CF5A0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7" name="Symbol zastępczy zawartości 6">
            <a:extLst>
              <a:ext uri="{FF2B5EF4-FFF2-40B4-BE49-F238E27FC236}">
                <a16:creationId xmlns:a16="http://schemas.microsoft.com/office/drawing/2014/main" id="{32C1BB4F-6BE9-4DA3-93A8-2029D1D903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384" y="4941167"/>
            <a:ext cx="1359296" cy="1189757"/>
          </a:xfrm>
        </p:spPr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5" descr="Obraz zawierający osoba, pozujący, grupa, przód&#10;&#10;Opis wygenerowany automatycznie">
            <a:extLst>
              <a:ext uri="{FF2B5EF4-FFF2-40B4-BE49-F238E27FC236}">
                <a16:creationId xmlns:a16="http://schemas.microsoft.com/office/drawing/2014/main" id="{38A89F4D-5740-482A-9DB3-AD7F2F5DFA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22" y="116632"/>
            <a:ext cx="7197890" cy="359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12500"/>
          </a:effec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B1FB0D32-E466-4CAA-8F4B-6D44F0B0018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0" y="11430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62CCDDD-4E00-41D1-8F2A-AF34874073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240" y="3256248"/>
            <a:ext cx="6970238" cy="348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54113"/>
            <a:ext cx="8229600" cy="4530725"/>
          </a:xfrm>
        </p:spPr>
        <p:txBody>
          <a:bodyPr/>
          <a:lstStyle/>
          <a:p>
            <a:pPr algn="just" eaLnBrk="1" hangingPunct="1">
              <a:defRPr/>
            </a:pPr>
            <a:r>
              <a:rPr lang="pl-PL" altLang="pl-PL" sz="2000" dirty="0">
                <a:latin typeface="Comic Sans MS" panose="030F0702030302020204" pitchFamily="66" charset="0"/>
              </a:rPr>
              <a:t> </a:t>
            </a:r>
            <a:r>
              <a:rPr lang="pl-PL" sz="2000" dirty="0">
                <a:latin typeface="Comic Sans MS" panose="030F0702030302020204" pitchFamily="66" charset="0"/>
              </a:rPr>
              <a:t>wysoki poziom nauczania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wysoka zdawalność egzaminu maturalnego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wykwalifikowana kadra pedagogiczna z ukończonymi kursami egzaminatorów maturalnych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dobrze wyposażone klasopracownie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liczne koła zainteresowań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dobrze wyposażona biblioteka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bezpieczeństwo w szkole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otwartość na inicjatywy uczniów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wspieranie uczniów poprzez udział w programach stypendialnych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działalność charytatywna – prężnie działający wolontariat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dziennik elektroniczny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nagroda dla Absolwenta Roku</a:t>
            </a:r>
          </a:p>
          <a:p>
            <a:pPr eaLnBrk="1" hangingPunct="1">
              <a:defRPr/>
            </a:pPr>
            <a:r>
              <a:rPr lang="pl-PL" sz="2000" dirty="0">
                <a:latin typeface="Comic Sans MS" panose="030F0702030302020204" pitchFamily="66" charset="0"/>
              </a:rPr>
              <a:t>współpraca z różnymi instytucjami na rzecz środowiska lokalnego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pl-PL" altLang="pl-PL" sz="2050" b="1" dirty="0">
              <a:latin typeface="Comic Sans MS" panose="030F0702030302020204" pitchFamily="66" charset="0"/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0" y="142875"/>
            <a:ext cx="9144000" cy="549275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endParaRPr lang="pl-PL" sz="30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2699792" y="230485"/>
            <a:ext cx="403187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4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charset="0"/>
              </a:rPr>
              <a:t>Nasze atuty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znak, wiszące, żywność&#10;&#10;Opis wygenerowany automatycznie">
            <a:extLst>
              <a:ext uri="{FF2B5EF4-FFF2-40B4-BE49-F238E27FC236}">
                <a16:creationId xmlns:a16="http://schemas.microsoft.com/office/drawing/2014/main" id="{B674BDDC-AA12-426B-A1ED-23517C77D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44624"/>
            <a:ext cx="6768754" cy="6768752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0C2613F7-BB3A-4821-AE64-9BD8DC6BF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463" y="416361"/>
            <a:ext cx="7933074" cy="6025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950367C7-CA2B-4E45-B605-D528B1D31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700" y="692696"/>
            <a:ext cx="7686600" cy="51003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651AA33-25B0-48A0-ACC9-FACF0C282149}"/>
              </a:ext>
            </a:extLst>
          </p:cNvPr>
          <p:cNvSpPr txBox="1"/>
          <p:nvPr/>
        </p:nvSpPr>
        <p:spPr>
          <a:xfrm>
            <a:off x="5004048" y="6052646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latin typeface="Comic Sans MS" panose="030F0702030302020204" pitchFamily="66" charset="0"/>
              </a:rPr>
              <a:t>Sylwester Stabryła</a:t>
            </a:r>
          </a:p>
        </p:txBody>
      </p:sp>
    </p:spTree>
    <p:extLst>
      <p:ext uri="{BB962C8B-B14F-4D97-AF65-F5344CB8AC3E}">
        <p14:creationId xmlns:p14="http://schemas.microsoft.com/office/powerpoint/2010/main" val="2391319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125538"/>
            <a:ext cx="8191500" cy="4606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Obraz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9087" y="308630"/>
            <a:ext cx="3425825" cy="5837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pole tekstowe 1"/>
          <p:cNvSpPr txBox="1">
            <a:spLocks noChangeArrowheads="1"/>
          </p:cNvSpPr>
          <p:nvPr/>
        </p:nvSpPr>
        <p:spPr bwMode="auto">
          <a:xfrm>
            <a:off x="3095836" y="6145867"/>
            <a:ext cx="29523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800" dirty="0">
                <a:latin typeface="Comic Sans MS" panose="030F0702030302020204" pitchFamily="66" charset="0"/>
              </a:rPr>
              <a:t>dr Artur </a:t>
            </a:r>
            <a:r>
              <a:rPr lang="pl-PL" altLang="pl-PL" sz="2800" dirty="0" err="1">
                <a:latin typeface="Comic Sans MS" panose="030F0702030302020204" pitchFamily="66" charset="0"/>
              </a:rPr>
              <a:t>Rydosz</a:t>
            </a:r>
            <a:r>
              <a:rPr lang="pl-PL" altLang="pl-PL" sz="2800" dirty="0">
                <a:latin typeface="Comic Sans MS" panose="030F0702030302020204" pitchFamily="66" charset="0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3744416" cy="4250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7" name="pole tekstowe 5"/>
          <p:cNvSpPr txBox="1">
            <a:spLocks noChangeArrowheads="1"/>
          </p:cNvSpPr>
          <p:nvPr/>
        </p:nvSpPr>
        <p:spPr bwMode="auto">
          <a:xfrm>
            <a:off x="899592" y="5949280"/>
            <a:ext cx="32048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60000"/>
              <a:buFont typeface="Wingdings" panose="05000000000000000000" pitchFamily="2" charset="2"/>
              <a:buChar char="u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0000"/>
              <a:buFont typeface="Wingdings" panose="05000000000000000000" pitchFamily="2" charset="2"/>
              <a:buChar char="u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anose="05000000000000000000" pitchFamily="2" charset="2"/>
              <a:buChar char="u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pl-PL" altLang="pl-PL" sz="2800" dirty="0">
                <a:latin typeface="Comic Sans MS" panose="030F0702030302020204" pitchFamily="66" charset="0"/>
              </a:rPr>
              <a:t>Radosław Sawicki</a:t>
            </a:r>
          </a:p>
        </p:txBody>
      </p:sp>
      <p:pic>
        <p:nvPicPr>
          <p:cNvPr id="9" name="Picture 4" descr="Znalezione obrazy dla zapytania Rados&amp;lstrok;aw Sawicki 2losan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6"/>
            <a:ext cx="4164979" cy="41649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ntena satelitarna">
  <a:themeElements>
    <a:clrScheme name="Antena satelitarna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Antena satelitarna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Antena satelitarna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tena satelitarna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tena satelitarna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703</TotalTime>
  <Words>382</Words>
  <Application>Microsoft Office PowerPoint</Application>
  <PresentationFormat>Pokaz na ekranie (4:3)</PresentationFormat>
  <Paragraphs>75</Paragraphs>
  <Slides>59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59</vt:i4>
      </vt:variant>
    </vt:vector>
  </HeadingPairs>
  <TitlesOfParts>
    <vt:vector size="67" baseType="lpstr">
      <vt:lpstr>Arial</vt:lpstr>
      <vt:lpstr>Calibri</vt:lpstr>
      <vt:lpstr>Century Gothic</vt:lpstr>
      <vt:lpstr>Century Schoolbook</vt:lpstr>
      <vt:lpstr>Comic Sans MS</vt:lpstr>
      <vt:lpstr>Verdana</vt:lpstr>
      <vt:lpstr>Wingdings</vt:lpstr>
      <vt:lpstr>Antena satelitarna</vt:lpstr>
      <vt:lpstr>  II LICEUM OGÓLNOKSZTAŁCĄCE IM. MARII SKŁODOWSKIEJ – CURIE  W SANOKU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Możliwości wyboru dla ucznia liceum po 8 – letniej szkole podstawowej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Społeczność II LO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DZIEŃ OTWARTY II LICEUM OGÓLNOKSZTAŁCEGO IM. MARII SKŁODOWSKIEJ – CURIE  W SANOKU</dc:title>
  <dc:creator>Szymon</dc:creator>
  <cp:lastModifiedBy>Lenovo</cp:lastModifiedBy>
  <cp:revision>69</cp:revision>
  <dcterms:created xsi:type="dcterms:W3CDTF">2019-02-04T19:25:30Z</dcterms:created>
  <dcterms:modified xsi:type="dcterms:W3CDTF">2021-03-22T08:52:49Z</dcterms:modified>
</cp:coreProperties>
</file>